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93"/>
  </p:notesMasterIdLst>
  <p:sldIdLst>
    <p:sldId id="354" r:id="rId2"/>
    <p:sldId id="327" r:id="rId3"/>
    <p:sldId id="356" r:id="rId4"/>
    <p:sldId id="359" r:id="rId5"/>
    <p:sldId id="346" r:id="rId6"/>
    <p:sldId id="301" r:id="rId7"/>
    <p:sldId id="349" r:id="rId8"/>
    <p:sldId id="300" r:id="rId9"/>
    <p:sldId id="261" r:id="rId10"/>
    <p:sldId id="355" r:id="rId11"/>
    <p:sldId id="264" r:id="rId12"/>
    <p:sldId id="337" r:id="rId13"/>
    <p:sldId id="325" r:id="rId14"/>
    <p:sldId id="326" r:id="rId15"/>
    <p:sldId id="258" r:id="rId16"/>
    <p:sldId id="257" r:id="rId17"/>
    <p:sldId id="357" r:id="rId18"/>
    <p:sldId id="344" r:id="rId19"/>
    <p:sldId id="324" r:id="rId20"/>
    <p:sldId id="320" r:id="rId21"/>
    <p:sldId id="333" r:id="rId22"/>
    <p:sldId id="352" r:id="rId23"/>
    <p:sldId id="283" r:id="rId24"/>
    <p:sldId id="284" r:id="rId25"/>
    <p:sldId id="317" r:id="rId26"/>
    <p:sldId id="340" r:id="rId27"/>
    <p:sldId id="339" r:id="rId28"/>
    <p:sldId id="341" r:id="rId29"/>
    <p:sldId id="342" r:id="rId30"/>
    <p:sldId id="343" r:id="rId31"/>
    <p:sldId id="347" r:id="rId32"/>
    <p:sldId id="348" r:id="rId33"/>
    <p:sldId id="345" r:id="rId34"/>
    <p:sldId id="322" r:id="rId35"/>
    <p:sldId id="318" r:id="rId36"/>
    <p:sldId id="285" r:id="rId37"/>
    <p:sldId id="287" r:id="rId38"/>
    <p:sldId id="328" r:id="rId39"/>
    <p:sldId id="315" r:id="rId40"/>
    <p:sldId id="256" r:id="rId41"/>
    <p:sldId id="311" r:id="rId42"/>
    <p:sldId id="312" r:id="rId43"/>
    <p:sldId id="299" r:id="rId44"/>
    <p:sldId id="289" r:id="rId45"/>
    <p:sldId id="288" r:id="rId46"/>
    <p:sldId id="290" r:id="rId47"/>
    <p:sldId id="286" r:id="rId48"/>
    <p:sldId id="321" r:id="rId49"/>
    <p:sldId id="294" r:id="rId50"/>
    <p:sldId id="295" r:id="rId51"/>
    <p:sldId id="296" r:id="rId52"/>
    <p:sldId id="297" r:id="rId53"/>
    <p:sldId id="298" r:id="rId54"/>
    <p:sldId id="292" r:id="rId55"/>
    <p:sldId id="293" r:id="rId56"/>
    <p:sldId id="291" r:id="rId57"/>
    <p:sldId id="323" r:id="rId58"/>
    <p:sldId id="302" r:id="rId59"/>
    <p:sldId id="334" r:id="rId60"/>
    <p:sldId id="314" r:id="rId61"/>
    <p:sldId id="319" r:id="rId62"/>
    <p:sldId id="336" r:id="rId63"/>
    <p:sldId id="332" r:id="rId64"/>
    <p:sldId id="353" r:id="rId65"/>
    <p:sldId id="331" r:id="rId66"/>
    <p:sldId id="358" r:id="rId67"/>
    <p:sldId id="350" r:id="rId68"/>
    <p:sldId id="351" r:id="rId69"/>
    <p:sldId id="270" r:id="rId70"/>
    <p:sldId id="316" r:id="rId71"/>
    <p:sldId id="329" r:id="rId72"/>
    <p:sldId id="271" r:id="rId73"/>
    <p:sldId id="272" r:id="rId74"/>
    <p:sldId id="273" r:id="rId75"/>
    <p:sldId id="274" r:id="rId76"/>
    <p:sldId id="275" r:id="rId77"/>
    <p:sldId id="276" r:id="rId78"/>
    <p:sldId id="277" r:id="rId79"/>
    <p:sldId id="278" r:id="rId80"/>
    <p:sldId id="279" r:id="rId81"/>
    <p:sldId id="280" r:id="rId82"/>
    <p:sldId id="281" r:id="rId83"/>
    <p:sldId id="282" r:id="rId84"/>
    <p:sldId id="303" r:id="rId85"/>
    <p:sldId id="330" r:id="rId86"/>
    <p:sldId id="304" r:id="rId87"/>
    <p:sldId id="305" r:id="rId88"/>
    <p:sldId id="306" r:id="rId89"/>
    <p:sldId id="307" r:id="rId90"/>
    <p:sldId id="308" r:id="rId91"/>
    <p:sldId id="259" r:id="rId92"/>
  </p:sldIdLst>
  <p:sldSz cx="9144000" cy="6858000" type="screen4x3"/>
  <p:notesSz cx="6858000" cy="9144000"/>
  <p:defaultTex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mn-ea"/>
        <a:cs typeface="Noto Sans CJK SC Regular" charset="0"/>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mn-ea"/>
        <a:cs typeface="Noto Sans CJK SC Regular" charset="0"/>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mn-ea"/>
        <a:cs typeface="Noto Sans CJK SC Regular" charset="0"/>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mn-ea"/>
        <a:cs typeface="Noto Sans CJK SC Regular" charset="0"/>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mn-ea"/>
        <a:cs typeface="Noto Sans CJK SC Regular" charset="0"/>
      </a:defRPr>
    </a:lvl5pPr>
    <a:lvl6pPr marL="2286000" algn="l" defTabSz="914400" rtl="0" eaLnBrk="1" latinLnBrk="0" hangingPunct="1">
      <a:defRPr kern="1200">
        <a:solidFill>
          <a:schemeClr val="bg1"/>
        </a:solidFill>
        <a:latin typeface="Arial" panose="020B0604020202020204" pitchFamily="34" charset="0"/>
        <a:ea typeface="+mn-ea"/>
        <a:cs typeface="Noto Sans CJK SC Regular" charset="0"/>
      </a:defRPr>
    </a:lvl6pPr>
    <a:lvl7pPr marL="2743200" algn="l" defTabSz="914400" rtl="0" eaLnBrk="1" latinLnBrk="0" hangingPunct="1">
      <a:defRPr kern="1200">
        <a:solidFill>
          <a:schemeClr val="bg1"/>
        </a:solidFill>
        <a:latin typeface="Arial" panose="020B0604020202020204" pitchFamily="34" charset="0"/>
        <a:ea typeface="+mn-ea"/>
        <a:cs typeface="Noto Sans CJK SC Regular" charset="0"/>
      </a:defRPr>
    </a:lvl7pPr>
    <a:lvl8pPr marL="3200400" algn="l" defTabSz="914400" rtl="0" eaLnBrk="1" latinLnBrk="0" hangingPunct="1">
      <a:defRPr kern="1200">
        <a:solidFill>
          <a:schemeClr val="bg1"/>
        </a:solidFill>
        <a:latin typeface="Arial" panose="020B0604020202020204" pitchFamily="34" charset="0"/>
        <a:ea typeface="+mn-ea"/>
        <a:cs typeface="Noto Sans CJK SC Regular" charset="0"/>
      </a:defRPr>
    </a:lvl8pPr>
    <a:lvl9pPr marL="3657600" algn="l" defTabSz="914400" rtl="0" eaLnBrk="1" latinLnBrk="0" hangingPunct="1">
      <a:defRPr kern="1200">
        <a:solidFill>
          <a:schemeClr val="bg1"/>
        </a:solidFill>
        <a:latin typeface="Arial" panose="020B0604020202020204" pitchFamily="34" charset="0"/>
        <a:ea typeface="+mn-ea"/>
        <a:cs typeface="Noto Sans CJK SC Regular"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7B23BDD5-2BA7-4C63-8A8D-56EA502D93A8}"/>
              </a:ext>
            </a:extLst>
          </p:cNvPr>
          <p:cNvSpPr>
            <a:spLocks noGrp="1" noChangeArrowheads="1"/>
          </p:cNvSpPr>
          <p:nvPr>
            <p:ph type="sldImg"/>
          </p:nvPr>
        </p:nvSpPr>
        <p:spPr bwMode="auto">
          <a:xfrm>
            <a:off x="0" y="695325"/>
            <a:ext cx="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2">
            <a:extLst>
              <a:ext uri="{FF2B5EF4-FFF2-40B4-BE49-F238E27FC236}">
                <a16:creationId xmlns:a16="http://schemas.microsoft.com/office/drawing/2014/main" id="{0059422F-FC29-4B12-B9DE-86D1A8A0F329}"/>
              </a:ext>
            </a:extLst>
          </p:cNvPr>
          <p:cNvSpPr>
            <a:spLocks noGrp="1" noChangeArrowheads="1"/>
          </p:cNvSpPr>
          <p:nvPr>
            <p:ph type="body"/>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de-DE" altLang="de-DE" noProof="0"/>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1">
            <a:extLst>
              <a:ext uri="{FF2B5EF4-FFF2-40B4-BE49-F238E27FC236}">
                <a16:creationId xmlns:a16="http://schemas.microsoft.com/office/drawing/2014/main" id="{584BFE51-F635-4B24-8AB5-F273B14DF633}"/>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9" name="Rectangle 2">
            <a:extLst>
              <a:ext uri="{FF2B5EF4-FFF2-40B4-BE49-F238E27FC236}">
                <a16:creationId xmlns:a16="http://schemas.microsoft.com/office/drawing/2014/main" id="{2AB332A1-941E-44AB-89BC-742EDC5767F2}"/>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1">
            <a:extLst>
              <a:ext uri="{FF2B5EF4-FFF2-40B4-BE49-F238E27FC236}">
                <a16:creationId xmlns:a16="http://schemas.microsoft.com/office/drawing/2014/main" id="{115BCB35-839B-4353-A825-2EEBC5A3BFF2}"/>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9" name="Rectangle 2">
            <a:extLst>
              <a:ext uri="{FF2B5EF4-FFF2-40B4-BE49-F238E27FC236}">
                <a16:creationId xmlns:a16="http://schemas.microsoft.com/office/drawing/2014/main" id="{DE51E2B4-92DA-40B9-BFD3-824D2C98D29A}"/>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
            <a:extLst>
              <a:ext uri="{FF2B5EF4-FFF2-40B4-BE49-F238E27FC236}">
                <a16:creationId xmlns:a16="http://schemas.microsoft.com/office/drawing/2014/main" id="{7C6269D3-BBAD-4D7B-B063-219D5C3C1146}"/>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5" name="Rectangle 2">
            <a:extLst>
              <a:ext uri="{FF2B5EF4-FFF2-40B4-BE49-F238E27FC236}">
                <a16:creationId xmlns:a16="http://schemas.microsoft.com/office/drawing/2014/main" id="{976779CE-F911-4303-9C0F-A8DD95C7B5A4}"/>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
            <a:extLst>
              <a:ext uri="{FF2B5EF4-FFF2-40B4-BE49-F238E27FC236}">
                <a16:creationId xmlns:a16="http://schemas.microsoft.com/office/drawing/2014/main" id="{4A595269-3485-45C8-A698-7214CECA5694}"/>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1" name="Rectangle 2">
            <a:extLst>
              <a:ext uri="{FF2B5EF4-FFF2-40B4-BE49-F238E27FC236}">
                <a16:creationId xmlns:a16="http://schemas.microsoft.com/office/drawing/2014/main" id="{D674DF7A-C6A3-4C0D-9D55-7191288C6322}"/>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1">
            <a:extLst>
              <a:ext uri="{FF2B5EF4-FFF2-40B4-BE49-F238E27FC236}">
                <a16:creationId xmlns:a16="http://schemas.microsoft.com/office/drawing/2014/main" id="{0C8C835A-FAB9-430D-9602-66AE174F1A3F}"/>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9" name="Rectangle 2">
            <a:extLst>
              <a:ext uri="{FF2B5EF4-FFF2-40B4-BE49-F238E27FC236}">
                <a16:creationId xmlns:a16="http://schemas.microsoft.com/office/drawing/2014/main" id="{86964C20-CD25-43D9-8F4D-583165154894}"/>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1">
            <a:extLst>
              <a:ext uri="{FF2B5EF4-FFF2-40B4-BE49-F238E27FC236}">
                <a16:creationId xmlns:a16="http://schemas.microsoft.com/office/drawing/2014/main" id="{C8153C6A-5FA3-4219-A614-79139B7F1C26}"/>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7" name="Rectangle 2">
            <a:extLst>
              <a:ext uri="{FF2B5EF4-FFF2-40B4-BE49-F238E27FC236}">
                <a16:creationId xmlns:a16="http://schemas.microsoft.com/office/drawing/2014/main" id="{092745C3-D099-4DA7-A02A-ABDAA436FA0B}"/>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a:extLst>
              <a:ext uri="{FF2B5EF4-FFF2-40B4-BE49-F238E27FC236}">
                <a16:creationId xmlns:a16="http://schemas.microsoft.com/office/drawing/2014/main" id="{776727B7-EC8F-400E-81A3-B727AD53B8A8}"/>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5" name="Rectangle 2">
            <a:extLst>
              <a:ext uri="{FF2B5EF4-FFF2-40B4-BE49-F238E27FC236}">
                <a16:creationId xmlns:a16="http://schemas.microsoft.com/office/drawing/2014/main" id="{966F8C91-416A-4D48-B12F-1586C70F6D06}"/>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1">
            <a:extLst>
              <a:ext uri="{FF2B5EF4-FFF2-40B4-BE49-F238E27FC236}">
                <a16:creationId xmlns:a16="http://schemas.microsoft.com/office/drawing/2014/main" id="{84D2AC7A-14AA-4923-87CC-8EF55EDB6D12}"/>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3" name="Rectangle 2">
            <a:extLst>
              <a:ext uri="{FF2B5EF4-FFF2-40B4-BE49-F238E27FC236}">
                <a16:creationId xmlns:a16="http://schemas.microsoft.com/office/drawing/2014/main" id="{F18BC477-47B3-4F37-8043-B1E9483CC6C5}"/>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
            <a:extLst>
              <a:ext uri="{FF2B5EF4-FFF2-40B4-BE49-F238E27FC236}">
                <a16:creationId xmlns:a16="http://schemas.microsoft.com/office/drawing/2014/main" id="{8CB4BEB2-734C-499A-9F6A-590D19312A8E}"/>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5" name="Rectangle 2">
            <a:extLst>
              <a:ext uri="{FF2B5EF4-FFF2-40B4-BE49-F238E27FC236}">
                <a16:creationId xmlns:a16="http://schemas.microsoft.com/office/drawing/2014/main" id="{024936E8-A137-4CE1-9B55-4A829A07E5F8}"/>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a:extLst>
              <a:ext uri="{FF2B5EF4-FFF2-40B4-BE49-F238E27FC236}">
                <a16:creationId xmlns:a16="http://schemas.microsoft.com/office/drawing/2014/main" id="{19C5B37D-3FBE-42BC-A221-41D6DC8061BC}"/>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3" name="Rectangle 2">
            <a:extLst>
              <a:ext uri="{FF2B5EF4-FFF2-40B4-BE49-F238E27FC236}">
                <a16:creationId xmlns:a16="http://schemas.microsoft.com/office/drawing/2014/main" id="{174CC413-819E-4FCF-AFEB-81B203F21DEA}"/>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
            <a:extLst>
              <a:ext uri="{FF2B5EF4-FFF2-40B4-BE49-F238E27FC236}">
                <a16:creationId xmlns:a16="http://schemas.microsoft.com/office/drawing/2014/main" id="{CB918723-3D61-443F-8132-9EDFDBD8C69A}"/>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1" name="Rectangle 2">
            <a:extLst>
              <a:ext uri="{FF2B5EF4-FFF2-40B4-BE49-F238E27FC236}">
                <a16:creationId xmlns:a16="http://schemas.microsoft.com/office/drawing/2014/main" id="{A22E61DE-9737-4F42-A276-46D657EE4E60}"/>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013F437C-C8FB-4EAC-8715-DEDA5AAD10E3}"/>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1" name="Rectangle 2">
            <a:extLst>
              <a:ext uri="{FF2B5EF4-FFF2-40B4-BE49-F238E27FC236}">
                <a16:creationId xmlns:a16="http://schemas.microsoft.com/office/drawing/2014/main" id="{73EA67DC-24A6-4753-9862-172A7080B754}"/>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1">
            <a:extLst>
              <a:ext uri="{FF2B5EF4-FFF2-40B4-BE49-F238E27FC236}">
                <a16:creationId xmlns:a16="http://schemas.microsoft.com/office/drawing/2014/main" id="{B47E37FC-6A7F-4DF6-B49A-6C599B86D5BF}"/>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9" name="Rectangle 2">
            <a:extLst>
              <a:ext uri="{FF2B5EF4-FFF2-40B4-BE49-F238E27FC236}">
                <a16:creationId xmlns:a16="http://schemas.microsoft.com/office/drawing/2014/main" id="{8B0FDBC7-437B-4068-A1D8-3DC4D737E324}"/>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1">
            <a:extLst>
              <a:ext uri="{FF2B5EF4-FFF2-40B4-BE49-F238E27FC236}">
                <a16:creationId xmlns:a16="http://schemas.microsoft.com/office/drawing/2014/main" id="{BA78B53E-D0DB-4B4B-BC2A-159E2B0D6C26}"/>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7" name="Rectangle 2">
            <a:extLst>
              <a:ext uri="{FF2B5EF4-FFF2-40B4-BE49-F238E27FC236}">
                <a16:creationId xmlns:a16="http://schemas.microsoft.com/office/drawing/2014/main" id="{77E57883-0BE9-4236-A207-4CC07A15DF0A}"/>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
            <a:extLst>
              <a:ext uri="{FF2B5EF4-FFF2-40B4-BE49-F238E27FC236}">
                <a16:creationId xmlns:a16="http://schemas.microsoft.com/office/drawing/2014/main" id="{06ACDE26-2DC3-4D9E-ACD0-1107D65AE89D}"/>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5" name="Rectangle 2">
            <a:extLst>
              <a:ext uri="{FF2B5EF4-FFF2-40B4-BE49-F238E27FC236}">
                <a16:creationId xmlns:a16="http://schemas.microsoft.com/office/drawing/2014/main" id="{AC0035A2-5708-4EBF-8BF8-821D68D80C25}"/>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1">
            <a:extLst>
              <a:ext uri="{FF2B5EF4-FFF2-40B4-BE49-F238E27FC236}">
                <a16:creationId xmlns:a16="http://schemas.microsoft.com/office/drawing/2014/main" id="{360EBF62-9EE2-4CAB-916F-073DAC037EAF}"/>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3" name="Rectangle 2">
            <a:extLst>
              <a:ext uri="{FF2B5EF4-FFF2-40B4-BE49-F238E27FC236}">
                <a16:creationId xmlns:a16="http://schemas.microsoft.com/office/drawing/2014/main" id="{97A2B0EA-5FF8-4E35-BE85-6B30CB546F98}"/>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1">
            <a:extLst>
              <a:ext uri="{FF2B5EF4-FFF2-40B4-BE49-F238E27FC236}">
                <a16:creationId xmlns:a16="http://schemas.microsoft.com/office/drawing/2014/main" id="{6791DF79-71FC-41DB-A2E1-6E6BBC701A03}"/>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1" name="Rectangle 2">
            <a:extLst>
              <a:ext uri="{FF2B5EF4-FFF2-40B4-BE49-F238E27FC236}">
                <a16:creationId xmlns:a16="http://schemas.microsoft.com/office/drawing/2014/main" id="{4BB50978-7671-4D0B-96B9-C64522DC6B71}"/>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1">
            <a:extLst>
              <a:ext uri="{FF2B5EF4-FFF2-40B4-BE49-F238E27FC236}">
                <a16:creationId xmlns:a16="http://schemas.microsoft.com/office/drawing/2014/main" id="{D6E35974-A613-400D-BAC4-4F2C28DD70F0}"/>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3" name="Rectangle 2">
            <a:extLst>
              <a:ext uri="{FF2B5EF4-FFF2-40B4-BE49-F238E27FC236}">
                <a16:creationId xmlns:a16="http://schemas.microsoft.com/office/drawing/2014/main" id="{0776E1BF-F35A-4A5C-8519-D630B55A4029}"/>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1">
            <a:extLst>
              <a:ext uri="{FF2B5EF4-FFF2-40B4-BE49-F238E27FC236}">
                <a16:creationId xmlns:a16="http://schemas.microsoft.com/office/drawing/2014/main" id="{59D9603D-B99F-4338-A87C-13191CF1A96F}"/>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1" name="Rectangle 2">
            <a:extLst>
              <a:ext uri="{FF2B5EF4-FFF2-40B4-BE49-F238E27FC236}">
                <a16:creationId xmlns:a16="http://schemas.microsoft.com/office/drawing/2014/main" id="{CE844A66-A407-4DD1-B74D-0817A065C000}"/>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1">
            <a:extLst>
              <a:ext uri="{FF2B5EF4-FFF2-40B4-BE49-F238E27FC236}">
                <a16:creationId xmlns:a16="http://schemas.microsoft.com/office/drawing/2014/main" id="{62D89789-F731-42B1-BEDF-5C43ADF6D1C5}"/>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7" name="Rectangle 2">
            <a:extLst>
              <a:ext uri="{FF2B5EF4-FFF2-40B4-BE49-F238E27FC236}">
                <a16:creationId xmlns:a16="http://schemas.microsoft.com/office/drawing/2014/main" id="{569734E7-A0DD-4FAD-BB3E-BA166E886F2E}"/>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1">
            <a:extLst>
              <a:ext uri="{FF2B5EF4-FFF2-40B4-BE49-F238E27FC236}">
                <a16:creationId xmlns:a16="http://schemas.microsoft.com/office/drawing/2014/main" id="{0B00B21B-4AE8-477A-87A3-53B1C7FAF211}"/>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5" name="Rectangle 2">
            <a:extLst>
              <a:ext uri="{FF2B5EF4-FFF2-40B4-BE49-F238E27FC236}">
                <a16:creationId xmlns:a16="http://schemas.microsoft.com/office/drawing/2014/main" id="{24F1D47C-857D-44F6-8C90-B87D11BE15BB}"/>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1">
            <a:extLst>
              <a:ext uri="{FF2B5EF4-FFF2-40B4-BE49-F238E27FC236}">
                <a16:creationId xmlns:a16="http://schemas.microsoft.com/office/drawing/2014/main" id="{4A5E79BE-15D8-478A-9B9E-F2D10529534C}"/>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3" name="Rectangle 2">
            <a:extLst>
              <a:ext uri="{FF2B5EF4-FFF2-40B4-BE49-F238E27FC236}">
                <a16:creationId xmlns:a16="http://schemas.microsoft.com/office/drawing/2014/main" id="{402AEB77-011B-4F9B-9CA4-7CC4A8F7A700}"/>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1">
            <a:extLst>
              <a:ext uri="{FF2B5EF4-FFF2-40B4-BE49-F238E27FC236}">
                <a16:creationId xmlns:a16="http://schemas.microsoft.com/office/drawing/2014/main" id="{D5402619-73C5-4995-BD94-C1E0E5AB47A6}"/>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9" name="Rectangle 2">
            <a:extLst>
              <a:ext uri="{FF2B5EF4-FFF2-40B4-BE49-F238E27FC236}">
                <a16:creationId xmlns:a16="http://schemas.microsoft.com/office/drawing/2014/main" id="{B7F09526-9D6E-42D4-B484-BC021630A869}"/>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1">
            <a:extLst>
              <a:ext uri="{FF2B5EF4-FFF2-40B4-BE49-F238E27FC236}">
                <a16:creationId xmlns:a16="http://schemas.microsoft.com/office/drawing/2014/main" id="{C3EE5368-A9A8-4051-96C4-00DA2A811084}"/>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1" name="Rectangle 2">
            <a:extLst>
              <a:ext uri="{FF2B5EF4-FFF2-40B4-BE49-F238E27FC236}">
                <a16:creationId xmlns:a16="http://schemas.microsoft.com/office/drawing/2014/main" id="{8AE8A976-E8C3-4B4C-A373-3EEEE6113688}"/>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1">
            <a:extLst>
              <a:ext uri="{FF2B5EF4-FFF2-40B4-BE49-F238E27FC236}">
                <a16:creationId xmlns:a16="http://schemas.microsoft.com/office/drawing/2014/main" id="{8CD33028-A205-4C9B-84B0-D18E2E49E0E9}"/>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9" name="Rectangle 2">
            <a:extLst>
              <a:ext uri="{FF2B5EF4-FFF2-40B4-BE49-F238E27FC236}">
                <a16:creationId xmlns:a16="http://schemas.microsoft.com/office/drawing/2014/main" id="{0FD04FC0-7B8F-4D6F-A871-21E32C0E6E33}"/>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1">
            <a:extLst>
              <a:ext uri="{FF2B5EF4-FFF2-40B4-BE49-F238E27FC236}">
                <a16:creationId xmlns:a16="http://schemas.microsoft.com/office/drawing/2014/main" id="{C3C348ED-165C-4995-AF8A-882F3B03A137}"/>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7" name="Rectangle 2">
            <a:extLst>
              <a:ext uri="{FF2B5EF4-FFF2-40B4-BE49-F238E27FC236}">
                <a16:creationId xmlns:a16="http://schemas.microsoft.com/office/drawing/2014/main" id="{C26B4DD5-1738-47C5-9F63-18DE5BE542DD}"/>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1">
            <a:extLst>
              <a:ext uri="{FF2B5EF4-FFF2-40B4-BE49-F238E27FC236}">
                <a16:creationId xmlns:a16="http://schemas.microsoft.com/office/drawing/2014/main" id="{4DA31055-6708-4976-82E6-0AE931336483}"/>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5" name="Rectangle 2">
            <a:extLst>
              <a:ext uri="{FF2B5EF4-FFF2-40B4-BE49-F238E27FC236}">
                <a16:creationId xmlns:a16="http://schemas.microsoft.com/office/drawing/2014/main" id="{3DDA7543-25E4-48DB-A27F-8680D5F9C840}"/>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1">
            <a:extLst>
              <a:ext uri="{FF2B5EF4-FFF2-40B4-BE49-F238E27FC236}">
                <a16:creationId xmlns:a16="http://schemas.microsoft.com/office/drawing/2014/main" id="{E9406EC9-813F-42A0-B1F1-F0A49B8A0BA1}"/>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7763" name="Rectangle 2">
            <a:extLst>
              <a:ext uri="{FF2B5EF4-FFF2-40B4-BE49-F238E27FC236}">
                <a16:creationId xmlns:a16="http://schemas.microsoft.com/office/drawing/2014/main" id="{46A03EC1-FF6C-4A09-823E-B33E0DD40C62}"/>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1">
            <a:extLst>
              <a:ext uri="{FF2B5EF4-FFF2-40B4-BE49-F238E27FC236}">
                <a16:creationId xmlns:a16="http://schemas.microsoft.com/office/drawing/2014/main" id="{BC6A1410-46C0-42AD-BC39-8E1BBA605266}"/>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1" name="Rectangle 2">
            <a:extLst>
              <a:ext uri="{FF2B5EF4-FFF2-40B4-BE49-F238E27FC236}">
                <a16:creationId xmlns:a16="http://schemas.microsoft.com/office/drawing/2014/main" id="{FAF996A7-A948-49A2-84E9-0FD4196E7D7C}"/>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1">
            <a:extLst>
              <a:ext uri="{FF2B5EF4-FFF2-40B4-BE49-F238E27FC236}">
                <a16:creationId xmlns:a16="http://schemas.microsoft.com/office/drawing/2014/main" id="{632987EB-E29E-47D8-B662-977B02243994}"/>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9" name="Rectangle 2">
            <a:extLst>
              <a:ext uri="{FF2B5EF4-FFF2-40B4-BE49-F238E27FC236}">
                <a16:creationId xmlns:a16="http://schemas.microsoft.com/office/drawing/2014/main" id="{8B700E5F-7810-4BCB-9A41-097F31854564}"/>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1">
            <a:extLst>
              <a:ext uri="{FF2B5EF4-FFF2-40B4-BE49-F238E27FC236}">
                <a16:creationId xmlns:a16="http://schemas.microsoft.com/office/drawing/2014/main" id="{275C64B2-31E4-4CB9-A32D-98FA18D86453}"/>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7" name="Rectangle 2">
            <a:extLst>
              <a:ext uri="{FF2B5EF4-FFF2-40B4-BE49-F238E27FC236}">
                <a16:creationId xmlns:a16="http://schemas.microsoft.com/office/drawing/2014/main" id="{4A081BC5-EAD4-4482-A760-E81916063810}"/>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1">
            <a:extLst>
              <a:ext uri="{FF2B5EF4-FFF2-40B4-BE49-F238E27FC236}">
                <a16:creationId xmlns:a16="http://schemas.microsoft.com/office/drawing/2014/main" id="{F10FB54C-6EA7-4CFD-B224-F6C6290D35D1}"/>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5" name="Rectangle 2">
            <a:extLst>
              <a:ext uri="{FF2B5EF4-FFF2-40B4-BE49-F238E27FC236}">
                <a16:creationId xmlns:a16="http://schemas.microsoft.com/office/drawing/2014/main" id="{42CD09E2-E5BA-43F1-8F7D-E26B8D2AB401}"/>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1">
            <a:extLst>
              <a:ext uri="{FF2B5EF4-FFF2-40B4-BE49-F238E27FC236}">
                <a16:creationId xmlns:a16="http://schemas.microsoft.com/office/drawing/2014/main" id="{3E1E4D75-2F1A-4460-8D65-3CF58AE4E672}"/>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3" name="Rectangle 2">
            <a:extLst>
              <a:ext uri="{FF2B5EF4-FFF2-40B4-BE49-F238E27FC236}">
                <a16:creationId xmlns:a16="http://schemas.microsoft.com/office/drawing/2014/main" id="{1F25F27B-079F-49D4-BF87-04CBF4209D26}"/>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1">
            <a:extLst>
              <a:ext uri="{FF2B5EF4-FFF2-40B4-BE49-F238E27FC236}">
                <a16:creationId xmlns:a16="http://schemas.microsoft.com/office/drawing/2014/main" id="{937CB1D5-0A88-41C9-9B96-5BC53A215412}"/>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1" name="Rectangle 2">
            <a:extLst>
              <a:ext uri="{FF2B5EF4-FFF2-40B4-BE49-F238E27FC236}">
                <a16:creationId xmlns:a16="http://schemas.microsoft.com/office/drawing/2014/main" id="{FAB9FF9B-028D-465B-B743-2860EA628536}"/>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1">
            <a:extLst>
              <a:ext uri="{FF2B5EF4-FFF2-40B4-BE49-F238E27FC236}">
                <a16:creationId xmlns:a16="http://schemas.microsoft.com/office/drawing/2014/main" id="{E9CFC287-AF1D-44AF-B95B-AC48941CD490}"/>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5" name="Rectangle 2">
            <a:extLst>
              <a:ext uri="{FF2B5EF4-FFF2-40B4-BE49-F238E27FC236}">
                <a16:creationId xmlns:a16="http://schemas.microsoft.com/office/drawing/2014/main" id="{BD58F6CB-2277-4E94-AEDD-22E0C4DA4AF9}"/>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1">
            <a:extLst>
              <a:ext uri="{FF2B5EF4-FFF2-40B4-BE49-F238E27FC236}">
                <a16:creationId xmlns:a16="http://schemas.microsoft.com/office/drawing/2014/main" id="{7B6EBFA9-D0BE-4AFD-AA0F-BB0DEC8BDC63}"/>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3" name="Rectangle 2">
            <a:extLst>
              <a:ext uri="{FF2B5EF4-FFF2-40B4-BE49-F238E27FC236}">
                <a16:creationId xmlns:a16="http://schemas.microsoft.com/office/drawing/2014/main" id="{68752174-8590-47A1-8656-F8295F592A7E}"/>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1">
            <a:extLst>
              <a:ext uri="{FF2B5EF4-FFF2-40B4-BE49-F238E27FC236}">
                <a16:creationId xmlns:a16="http://schemas.microsoft.com/office/drawing/2014/main" id="{B064A621-2A45-4817-BCA1-CBDC17055B43}"/>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1" name="Rectangle 2">
            <a:extLst>
              <a:ext uri="{FF2B5EF4-FFF2-40B4-BE49-F238E27FC236}">
                <a16:creationId xmlns:a16="http://schemas.microsoft.com/office/drawing/2014/main" id="{F79A7BEB-3661-4ADE-B807-2F028FC7E901}"/>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1">
            <a:extLst>
              <a:ext uri="{FF2B5EF4-FFF2-40B4-BE49-F238E27FC236}">
                <a16:creationId xmlns:a16="http://schemas.microsoft.com/office/drawing/2014/main" id="{C0218E91-9E6C-479B-B012-2A8B7DD09001}"/>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19" name="Rectangle 2">
            <a:extLst>
              <a:ext uri="{FF2B5EF4-FFF2-40B4-BE49-F238E27FC236}">
                <a16:creationId xmlns:a16="http://schemas.microsoft.com/office/drawing/2014/main" id="{BC831AA6-1598-4BAB-9A20-6418D4EEDD75}"/>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1">
            <a:extLst>
              <a:ext uri="{FF2B5EF4-FFF2-40B4-BE49-F238E27FC236}">
                <a16:creationId xmlns:a16="http://schemas.microsoft.com/office/drawing/2014/main" id="{44159736-B219-4D5D-8ACF-A998CA5F1696}"/>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7" name="Rectangle 2">
            <a:extLst>
              <a:ext uri="{FF2B5EF4-FFF2-40B4-BE49-F238E27FC236}">
                <a16:creationId xmlns:a16="http://schemas.microsoft.com/office/drawing/2014/main" id="{568FD6D4-670F-4B9D-91CC-5D7C24C580C3}"/>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1">
            <a:extLst>
              <a:ext uri="{FF2B5EF4-FFF2-40B4-BE49-F238E27FC236}">
                <a16:creationId xmlns:a16="http://schemas.microsoft.com/office/drawing/2014/main" id="{501FF63F-1B4A-4B1F-8E68-065303242B06}"/>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5" name="Rectangle 2">
            <a:extLst>
              <a:ext uri="{FF2B5EF4-FFF2-40B4-BE49-F238E27FC236}">
                <a16:creationId xmlns:a16="http://schemas.microsoft.com/office/drawing/2014/main" id="{0B428D7E-1396-47F7-A3F1-7B8F305274E4}"/>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a:extLst>
              <a:ext uri="{FF2B5EF4-FFF2-40B4-BE49-F238E27FC236}">
                <a16:creationId xmlns:a16="http://schemas.microsoft.com/office/drawing/2014/main" id="{FD1E5519-3679-49BB-82B0-5EC4EC652490}"/>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1" name="Rectangle 2">
            <a:extLst>
              <a:ext uri="{FF2B5EF4-FFF2-40B4-BE49-F238E27FC236}">
                <a16:creationId xmlns:a16="http://schemas.microsoft.com/office/drawing/2014/main" id="{AE18FEA2-BF17-4FDC-B42C-BF0625F2CAEE}"/>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a:extLst>
              <a:ext uri="{FF2B5EF4-FFF2-40B4-BE49-F238E27FC236}">
                <a16:creationId xmlns:a16="http://schemas.microsoft.com/office/drawing/2014/main" id="{F6078C85-7330-4533-B875-8FCF176D446B}"/>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9" name="Rectangle 2">
            <a:extLst>
              <a:ext uri="{FF2B5EF4-FFF2-40B4-BE49-F238E27FC236}">
                <a16:creationId xmlns:a16="http://schemas.microsoft.com/office/drawing/2014/main" id="{7082A324-2F2D-4D51-9B5B-884FD562FD54}"/>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1">
            <a:extLst>
              <a:ext uri="{FF2B5EF4-FFF2-40B4-BE49-F238E27FC236}">
                <a16:creationId xmlns:a16="http://schemas.microsoft.com/office/drawing/2014/main" id="{AB56EF72-A8F4-405D-9189-FF9A0C144E48}"/>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1" name="Rectangle 2">
            <a:extLst>
              <a:ext uri="{FF2B5EF4-FFF2-40B4-BE49-F238E27FC236}">
                <a16:creationId xmlns:a16="http://schemas.microsoft.com/office/drawing/2014/main" id="{4C432323-87C5-4AB9-A608-A61BB329410F}"/>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1">
            <a:extLst>
              <a:ext uri="{FF2B5EF4-FFF2-40B4-BE49-F238E27FC236}">
                <a16:creationId xmlns:a16="http://schemas.microsoft.com/office/drawing/2014/main" id="{FA02D067-11B3-43EE-8D74-92BE72D21C9C}"/>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9" name="Rectangle 2">
            <a:extLst>
              <a:ext uri="{FF2B5EF4-FFF2-40B4-BE49-F238E27FC236}">
                <a16:creationId xmlns:a16="http://schemas.microsoft.com/office/drawing/2014/main" id="{F9959980-8DB8-4501-A51B-035D6F886319}"/>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
            <a:extLst>
              <a:ext uri="{FF2B5EF4-FFF2-40B4-BE49-F238E27FC236}">
                <a16:creationId xmlns:a16="http://schemas.microsoft.com/office/drawing/2014/main" id="{136D60C8-EC70-4B99-9254-A4BA2F9C3D8D}"/>
              </a:ext>
            </a:extLst>
          </p:cNvPr>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1" name="Rectangle 2">
            <a:extLst>
              <a:ext uri="{FF2B5EF4-FFF2-40B4-BE49-F238E27FC236}">
                <a16:creationId xmlns:a16="http://schemas.microsoft.com/office/drawing/2014/main" id="{CBF87408-0BA9-4483-8C36-8894468D0553}"/>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p:cNvPr>
          <p:cNvSpPr>
            <a:spLocks noGrp="1"/>
          </p:cNvSpPr>
          <p:nvPr>
            <p:ph type="ctrTitle"/>
          </p:nvPr>
        </p:nvSpPr>
        <p:spPr>
          <a:xfrm>
            <a:off x="1143000" y="1122363"/>
            <a:ext cx="6858000" cy="2387600"/>
          </a:xfrm>
        </p:spPr>
        <p:txBody>
          <a:bodyPr anchor="b"/>
          <a:lstStyle>
            <a:lvl1pPr algn="ctr">
              <a:defRPr sz="6000"/>
            </a:lvl1pPr>
          </a:lstStyle>
          <a:p>
            <a:r>
              <a:rPr lang="de-DE"/>
              <a:t>Mastertitelformat bearbeiten</a:t>
            </a:r>
            <a:endParaRPr lang="de-CH"/>
          </a:p>
        </p:txBody>
      </p:sp>
      <p:sp>
        <p:nvSpPr>
          <p:cNvPr id="3" name="Untertitel 2">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Rectangle 5">
            <a:extLst>
              <a:ext uri="{FF2B5EF4-FFF2-40B4-BE49-F238E27FC236}">
                <a16:creationId xmlns:a16="http://schemas.microsoft.com/office/drawing/2014/main" id="{2566AD03-B949-44C2-B656-737A22A5A34C}"/>
              </a:ext>
            </a:extLst>
          </p:cNvPr>
          <p:cNvSpPr>
            <a:spLocks noGrp="1" noChangeArrowheads="1"/>
          </p:cNvSpPr>
          <p:nvPr>
            <p:ph type="sldNum" idx="10"/>
          </p:nvPr>
        </p:nvSpPr>
        <p:spPr>
          <a:ln/>
        </p:spPr>
        <p:txBody>
          <a:bodyPr/>
          <a:lstStyle>
            <a:lvl1pPr>
              <a:defRPr/>
            </a:lvl1pPr>
          </a:lstStyle>
          <a:p>
            <a:pPr>
              <a:defRPr/>
            </a:pPr>
            <a:fld id="{EDB62983-AF6B-44A5-ADC6-863215A51525}" type="slidenum">
              <a:rPr lang="de-CH" altLang="de-DE"/>
              <a:pPr>
                <a:defRPr/>
              </a:pPr>
              <a:t>‹Nr.›</a:t>
            </a:fld>
            <a:endParaRPr lang="de-CH" altLang="de-DE"/>
          </a:p>
        </p:txBody>
      </p:sp>
    </p:spTree>
    <p:extLst>
      <p:ext uri="{BB962C8B-B14F-4D97-AF65-F5344CB8AC3E}">
        <p14:creationId xmlns:p14="http://schemas.microsoft.com/office/powerpoint/2010/main" val="3538868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p:cNvPr>
          <p:cNvSpPr>
            <a:spLocks noGrp="1"/>
          </p:cNvSpPr>
          <p:nvPr>
            <p:ph type="title"/>
          </p:nvPr>
        </p:nvSpPr>
        <p:spPr/>
        <p:txBody>
          <a:bodyPr/>
          <a:lstStyle/>
          <a:p>
            <a:r>
              <a:rPr lang="de-DE"/>
              <a:t>Mastertitelformat bearbeiten</a:t>
            </a:r>
            <a:endParaRPr lang="de-CH"/>
          </a:p>
        </p:txBody>
      </p:sp>
      <p:sp>
        <p:nvSpPr>
          <p:cNvPr id="3" name="Vertikaler Textplatzhalter 2">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5">
            <a:extLst>
              <a:ext uri="{FF2B5EF4-FFF2-40B4-BE49-F238E27FC236}">
                <a16:creationId xmlns:a16="http://schemas.microsoft.com/office/drawing/2014/main" id="{965C7723-9E5E-4BEB-8CFA-AA77E52EA252}"/>
              </a:ext>
            </a:extLst>
          </p:cNvPr>
          <p:cNvSpPr>
            <a:spLocks noGrp="1" noChangeArrowheads="1"/>
          </p:cNvSpPr>
          <p:nvPr>
            <p:ph type="sldNum" idx="10"/>
          </p:nvPr>
        </p:nvSpPr>
        <p:spPr>
          <a:ln/>
        </p:spPr>
        <p:txBody>
          <a:bodyPr/>
          <a:lstStyle>
            <a:lvl1pPr>
              <a:defRPr/>
            </a:lvl1pPr>
          </a:lstStyle>
          <a:p>
            <a:pPr>
              <a:defRPr/>
            </a:pPr>
            <a:fld id="{596FF0A2-0A15-484F-AAEC-51658BFC12A0}" type="slidenum">
              <a:rPr lang="de-CH" altLang="de-DE"/>
              <a:pPr>
                <a:defRPr/>
              </a:pPr>
              <a:t>‹Nr.›</a:t>
            </a:fld>
            <a:endParaRPr lang="de-CH" altLang="de-DE"/>
          </a:p>
        </p:txBody>
      </p:sp>
    </p:spTree>
    <p:extLst>
      <p:ext uri="{BB962C8B-B14F-4D97-AF65-F5344CB8AC3E}">
        <p14:creationId xmlns:p14="http://schemas.microsoft.com/office/powerpoint/2010/main" val="4281661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p:cNvPr>
          <p:cNvSpPr>
            <a:spLocks noGrp="1"/>
          </p:cNvSpPr>
          <p:nvPr>
            <p:ph type="title" orient="vert"/>
          </p:nvPr>
        </p:nvSpPr>
        <p:spPr>
          <a:xfrm>
            <a:off x="6629400" y="274638"/>
            <a:ext cx="2055813" cy="5849937"/>
          </a:xfrm>
        </p:spPr>
        <p:txBody>
          <a:bodyPr vert="eaVert"/>
          <a:lstStyle/>
          <a:p>
            <a:r>
              <a:rPr lang="de-DE"/>
              <a:t>Mastertitelformat bearbeiten</a:t>
            </a:r>
            <a:endParaRPr lang="de-CH"/>
          </a:p>
        </p:txBody>
      </p:sp>
      <p:sp>
        <p:nvSpPr>
          <p:cNvPr id="3" name="Vertikaler Textplatzhalter 2">
            <a:extLst/>
          </p:cNvPr>
          <p:cNvSpPr>
            <a:spLocks noGrp="1"/>
          </p:cNvSpPr>
          <p:nvPr>
            <p:ph type="body" orient="vert" idx="1"/>
          </p:nvPr>
        </p:nvSpPr>
        <p:spPr>
          <a:xfrm>
            <a:off x="457200" y="274638"/>
            <a:ext cx="6019800" cy="584993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5">
            <a:extLst>
              <a:ext uri="{FF2B5EF4-FFF2-40B4-BE49-F238E27FC236}">
                <a16:creationId xmlns:a16="http://schemas.microsoft.com/office/drawing/2014/main" id="{4CD65939-660E-4162-A0C1-3A82C9E5A054}"/>
              </a:ext>
            </a:extLst>
          </p:cNvPr>
          <p:cNvSpPr>
            <a:spLocks noGrp="1" noChangeArrowheads="1"/>
          </p:cNvSpPr>
          <p:nvPr>
            <p:ph type="sldNum" idx="10"/>
          </p:nvPr>
        </p:nvSpPr>
        <p:spPr>
          <a:ln/>
        </p:spPr>
        <p:txBody>
          <a:bodyPr/>
          <a:lstStyle>
            <a:lvl1pPr>
              <a:defRPr/>
            </a:lvl1pPr>
          </a:lstStyle>
          <a:p>
            <a:pPr>
              <a:defRPr/>
            </a:pPr>
            <a:fld id="{C80E40BA-2EB6-4367-B1A8-677882812E29}" type="slidenum">
              <a:rPr lang="de-CH" altLang="de-DE"/>
              <a:pPr>
                <a:defRPr/>
              </a:pPr>
              <a:t>‹Nr.›</a:t>
            </a:fld>
            <a:endParaRPr lang="de-CH" altLang="de-DE"/>
          </a:p>
        </p:txBody>
      </p:sp>
    </p:spTree>
    <p:extLst>
      <p:ext uri="{BB962C8B-B14F-4D97-AF65-F5344CB8AC3E}">
        <p14:creationId xmlns:p14="http://schemas.microsoft.com/office/powerpoint/2010/main" val="1321024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p:cNvPr>
          <p:cNvSpPr>
            <a:spLocks noGrp="1"/>
          </p:cNvSpPr>
          <p:nvPr>
            <p:ph type="title"/>
          </p:nvPr>
        </p:nvSpPr>
        <p:spPr/>
        <p:txBody>
          <a:bodyPr/>
          <a:lstStyle/>
          <a:p>
            <a:r>
              <a:rPr lang="de-DE"/>
              <a:t>Mastertitelformat bearbeiten</a:t>
            </a:r>
            <a:endParaRPr lang="de-CH"/>
          </a:p>
        </p:txBody>
      </p:sp>
      <p:sp>
        <p:nvSpPr>
          <p:cNvPr id="3" name="Inhaltsplatzhalter 2">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5">
            <a:extLst>
              <a:ext uri="{FF2B5EF4-FFF2-40B4-BE49-F238E27FC236}">
                <a16:creationId xmlns:a16="http://schemas.microsoft.com/office/drawing/2014/main" id="{95D72818-FF07-494C-80D7-461E3B812721}"/>
              </a:ext>
            </a:extLst>
          </p:cNvPr>
          <p:cNvSpPr>
            <a:spLocks noGrp="1" noChangeArrowheads="1"/>
          </p:cNvSpPr>
          <p:nvPr>
            <p:ph type="sldNum" idx="10"/>
          </p:nvPr>
        </p:nvSpPr>
        <p:spPr>
          <a:ln/>
        </p:spPr>
        <p:txBody>
          <a:bodyPr/>
          <a:lstStyle>
            <a:lvl1pPr>
              <a:defRPr/>
            </a:lvl1pPr>
          </a:lstStyle>
          <a:p>
            <a:pPr>
              <a:defRPr/>
            </a:pPr>
            <a:fld id="{055605FD-A4B9-466E-B167-F3A99BC3A31E}" type="slidenum">
              <a:rPr lang="de-CH" altLang="de-DE"/>
              <a:pPr>
                <a:defRPr/>
              </a:pPr>
              <a:t>‹Nr.›</a:t>
            </a:fld>
            <a:endParaRPr lang="de-CH" altLang="de-DE"/>
          </a:p>
        </p:txBody>
      </p:sp>
    </p:spTree>
    <p:extLst>
      <p:ext uri="{BB962C8B-B14F-4D97-AF65-F5344CB8AC3E}">
        <p14:creationId xmlns:p14="http://schemas.microsoft.com/office/powerpoint/2010/main" val="1125186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p:cNvPr>
          <p:cNvSpPr>
            <a:spLocks noGrp="1"/>
          </p:cNvSpPr>
          <p:nvPr>
            <p:ph type="title"/>
          </p:nvPr>
        </p:nvSpPr>
        <p:spPr>
          <a:xfrm>
            <a:off x="623888" y="1709738"/>
            <a:ext cx="7886700" cy="2852737"/>
          </a:xfrm>
        </p:spPr>
        <p:txBody>
          <a:bodyPr anchor="b"/>
          <a:lstStyle>
            <a:lvl1pPr>
              <a:defRPr sz="6000"/>
            </a:lvl1pPr>
          </a:lstStyle>
          <a:p>
            <a:r>
              <a:rPr lang="de-DE"/>
              <a:t>Mastertitelformat bearbeiten</a:t>
            </a:r>
            <a:endParaRPr lang="de-CH"/>
          </a:p>
        </p:txBody>
      </p:sp>
      <p:sp>
        <p:nvSpPr>
          <p:cNvPr id="3" name="Textplatzhalter 2">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Mastertextformat bearbeiten</a:t>
            </a:r>
          </a:p>
        </p:txBody>
      </p:sp>
      <p:sp>
        <p:nvSpPr>
          <p:cNvPr id="4" name="Rectangle 5">
            <a:extLst>
              <a:ext uri="{FF2B5EF4-FFF2-40B4-BE49-F238E27FC236}">
                <a16:creationId xmlns:a16="http://schemas.microsoft.com/office/drawing/2014/main" id="{F93B021C-0349-464F-A9DF-258B08F8BCB6}"/>
              </a:ext>
            </a:extLst>
          </p:cNvPr>
          <p:cNvSpPr>
            <a:spLocks noGrp="1" noChangeArrowheads="1"/>
          </p:cNvSpPr>
          <p:nvPr>
            <p:ph type="sldNum" idx="10"/>
          </p:nvPr>
        </p:nvSpPr>
        <p:spPr>
          <a:ln/>
        </p:spPr>
        <p:txBody>
          <a:bodyPr/>
          <a:lstStyle>
            <a:lvl1pPr>
              <a:defRPr/>
            </a:lvl1pPr>
          </a:lstStyle>
          <a:p>
            <a:pPr>
              <a:defRPr/>
            </a:pPr>
            <a:fld id="{2BA15625-EE82-4082-9512-F44309B74970}" type="slidenum">
              <a:rPr lang="de-CH" altLang="de-DE"/>
              <a:pPr>
                <a:defRPr/>
              </a:pPr>
              <a:t>‹Nr.›</a:t>
            </a:fld>
            <a:endParaRPr lang="de-CH" altLang="de-DE"/>
          </a:p>
        </p:txBody>
      </p:sp>
    </p:spTree>
    <p:extLst>
      <p:ext uri="{BB962C8B-B14F-4D97-AF65-F5344CB8AC3E}">
        <p14:creationId xmlns:p14="http://schemas.microsoft.com/office/powerpoint/2010/main" val="509932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p:cNvPr>
          <p:cNvSpPr>
            <a:spLocks noGrp="1"/>
          </p:cNvSpPr>
          <p:nvPr>
            <p:ph type="title"/>
          </p:nvPr>
        </p:nvSpPr>
        <p:spPr/>
        <p:txBody>
          <a:bodyPr/>
          <a:lstStyle/>
          <a:p>
            <a:r>
              <a:rPr lang="de-DE"/>
              <a:t>Mastertitelformat bearbeiten</a:t>
            </a:r>
            <a:endParaRPr lang="de-CH"/>
          </a:p>
        </p:txBody>
      </p:sp>
      <p:sp>
        <p:nvSpPr>
          <p:cNvPr id="3" name="Inhaltsplatzhalter 2">
            <a:extLst/>
          </p:cNvPr>
          <p:cNvSpPr>
            <a:spLocks noGrp="1"/>
          </p:cNvSpPr>
          <p:nvPr>
            <p:ph sz="half" idx="1"/>
          </p:nvPr>
        </p:nvSpPr>
        <p:spPr>
          <a:xfrm>
            <a:off x="457200" y="1600200"/>
            <a:ext cx="4037013" cy="45243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p:cNvPr>
          <p:cNvSpPr>
            <a:spLocks noGrp="1"/>
          </p:cNvSpPr>
          <p:nvPr>
            <p:ph sz="half" idx="2"/>
          </p:nvPr>
        </p:nvSpPr>
        <p:spPr>
          <a:xfrm>
            <a:off x="4646613" y="1600200"/>
            <a:ext cx="4038600" cy="45243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5">
            <a:extLst>
              <a:ext uri="{FF2B5EF4-FFF2-40B4-BE49-F238E27FC236}">
                <a16:creationId xmlns:a16="http://schemas.microsoft.com/office/drawing/2014/main" id="{E8E6C745-FAF4-465D-B72A-D1F2DCC92291}"/>
              </a:ext>
            </a:extLst>
          </p:cNvPr>
          <p:cNvSpPr>
            <a:spLocks noGrp="1" noChangeArrowheads="1"/>
          </p:cNvSpPr>
          <p:nvPr>
            <p:ph type="sldNum" idx="10"/>
          </p:nvPr>
        </p:nvSpPr>
        <p:spPr>
          <a:ln/>
        </p:spPr>
        <p:txBody>
          <a:bodyPr/>
          <a:lstStyle>
            <a:lvl1pPr>
              <a:defRPr/>
            </a:lvl1pPr>
          </a:lstStyle>
          <a:p>
            <a:pPr>
              <a:defRPr/>
            </a:pPr>
            <a:fld id="{71D0EE89-CB70-4C54-A9AB-8DEFF5952931}" type="slidenum">
              <a:rPr lang="de-CH" altLang="de-DE"/>
              <a:pPr>
                <a:defRPr/>
              </a:pPr>
              <a:t>‹Nr.›</a:t>
            </a:fld>
            <a:endParaRPr lang="de-CH" altLang="de-DE"/>
          </a:p>
        </p:txBody>
      </p:sp>
    </p:spTree>
    <p:extLst>
      <p:ext uri="{BB962C8B-B14F-4D97-AF65-F5344CB8AC3E}">
        <p14:creationId xmlns:p14="http://schemas.microsoft.com/office/powerpoint/2010/main" val="2419281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p:cNvPr>
          <p:cNvSpPr>
            <a:spLocks noGrp="1"/>
          </p:cNvSpPr>
          <p:nvPr>
            <p:ph type="title"/>
          </p:nvPr>
        </p:nvSpPr>
        <p:spPr>
          <a:xfrm>
            <a:off x="630238" y="365125"/>
            <a:ext cx="7886700" cy="1325563"/>
          </a:xfrm>
        </p:spPr>
        <p:txBody>
          <a:bodyPr/>
          <a:lstStyle/>
          <a:p>
            <a:r>
              <a:rPr lang="de-DE"/>
              <a:t>Mastertitelformat bearbeiten</a:t>
            </a:r>
            <a:endParaRPr lang="de-CH"/>
          </a:p>
        </p:txBody>
      </p:sp>
      <p:sp>
        <p:nvSpPr>
          <p:cNvPr id="3" name="Textplatzhalter 2">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p:cNvPr>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p:cNvPr>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5">
            <a:extLst>
              <a:ext uri="{FF2B5EF4-FFF2-40B4-BE49-F238E27FC236}">
                <a16:creationId xmlns:a16="http://schemas.microsoft.com/office/drawing/2014/main" id="{49F206A3-56F2-45D3-BE5D-28BA8475BA57}"/>
              </a:ext>
            </a:extLst>
          </p:cNvPr>
          <p:cNvSpPr>
            <a:spLocks noGrp="1" noChangeArrowheads="1"/>
          </p:cNvSpPr>
          <p:nvPr>
            <p:ph type="sldNum" idx="10"/>
          </p:nvPr>
        </p:nvSpPr>
        <p:spPr>
          <a:ln/>
        </p:spPr>
        <p:txBody>
          <a:bodyPr/>
          <a:lstStyle>
            <a:lvl1pPr>
              <a:defRPr/>
            </a:lvl1pPr>
          </a:lstStyle>
          <a:p>
            <a:pPr>
              <a:defRPr/>
            </a:pPr>
            <a:fld id="{6E3FC3C0-75A1-48DE-B09B-DE5FFC0FC991}" type="slidenum">
              <a:rPr lang="de-CH" altLang="de-DE"/>
              <a:pPr>
                <a:defRPr/>
              </a:pPr>
              <a:t>‹Nr.›</a:t>
            </a:fld>
            <a:endParaRPr lang="de-CH" altLang="de-DE"/>
          </a:p>
        </p:txBody>
      </p:sp>
    </p:spTree>
    <p:extLst>
      <p:ext uri="{BB962C8B-B14F-4D97-AF65-F5344CB8AC3E}">
        <p14:creationId xmlns:p14="http://schemas.microsoft.com/office/powerpoint/2010/main" val="2330976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p:cNvPr>
          <p:cNvSpPr>
            <a:spLocks noGrp="1"/>
          </p:cNvSpPr>
          <p:nvPr>
            <p:ph type="title"/>
          </p:nvPr>
        </p:nvSpPr>
        <p:spPr/>
        <p:txBody>
          <a:bodyPr/>
          <a:lstStyle/>
          <a:p>
            <a:r>
              <a:rPr lang="de-DE"/>
              <a:t>Mastertitelformat bearbeiten</a:t>
            </a:r>
            <a:endParaRPr lang="de-CH"/>
          </a:p>
        </p:txBody>
      </p:sp>
      <p:sp>
        <p:nvSpPr>
          <p:cNvPr id="3" name="Rectangle 5">
            <a:extLst>
              <a:ext uri="{FF2B5EF4-FFF2-40B4-BE49-F238E27FC236}">
                <a16:creationId xmlns:a16="http://schemas.microsoft.com/office/drawing/2014/main" id="{91B42A4D-224E-42A3-A204-5902817E80AC}"/>
              </a:ext>
            </a:extLst>
          </p:cNvPr>
          <p:cNvSpPr>
            <a:spLocks noGrp="1" noChangeArrowheads="1"/>
          </p:cNvSpPr>
          <p:nvPr>
            <p:ph type="sldNum" idx="10"/>
          </p:nvPr>
        </p:nvSpPr>
        <p:spPr>
          <a:ln/>
        </p:spPr>
        <p:txBody>
          <a:bodyPr/>
          <a:lstStyle>
            <a:lvl1pPr>
              <a:defRPr/>
            </a:lvl1pPr>
          </a:lstStyle>
          <a:p>
            <a:pPr>
              <a:defRPr/>
            </a:pPr>
            <a:fld id="{B85FE4CA-D538-4599-B9EE-FF0D973F0086}" type="slidenum">
              <a:rPr lang="de-CH" altLang="de-DE"/>
              <a:pPr>
                <a:defRPr/>
              </a:pPr>
              <a:t>‹Nr.›</a:t>
            </a:fld>
            <a:endParaRPr lang="de-CH" altLang="de-DE"/>
          </a:p>
        </p:txBody>
      </p:sp>
    </p:spTree>
    <p:extLst>
      <p:ext uri="{BB962C8B-B14F-4D97-AF65-F5344CB8AC3E}">
        <p14:creationId xmlns:p14="http://schemas.microsoft.com/office/powerpoint/2010/main" val="190705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C6EA250E-07D9-4556-862E-B3FEF6AC4369}"/>
              </a:ext>
            </a:extLst>
          </p:cNvPr>
          <p:cNvSpPr>
            <a:spLocks noGrp="1" noChangeArrowheads="1"/>
          </p:cNvSpPr>
          <p:nvPr>
            <p:ph type="sldNum" idx="10"/>
          </p:nvPr>
        </p:nvSpPr>
        <p:spPr>
          <a:ln/>
        </p:spPr>
        <p:txBody>
          <a:bodyPr/>
          <a:lstStyle>
            <a:lvl1pPr>
              <a:defRPr/>
            </a:lvl1pPr>
          </a:lstStyle>
          <a:p>
            <a:pPr>
              <a:defRPr/>
            </a:pPr>
            <a:fld id="{5ECD7FA8-4C8B-48BB-88D6-445C76167413}" type="slidenum">
              <a:rPr lang="de-CH" altLang="de-DE"/>
              <a:pPr>
                <a:defRPr/>
              </a:pPr>
              <a:t>‹Nr.›</a:t>
            </a:fld>
            <a:endParaRPr lang="de-CH" altLang="de-DE"/>
          </a:p>
        </p:txBody>
      </p:sp>
    </p:spTree>
    <p:extLst>
      <p:ext uri="{BB962C8B-B14F-4D97-AF65-F5344CB8AC3E}">
        <p14:creationId xmlns:p14="http://schemas.microsoft.com/office/powerpoint/2010/main" val="3138970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endParaRPr lang="de-CH"/>
          </a:p>
        </p:txBody>
      </p:sp>
      <p:sp>
        <p:nvSpPr>
          <p:cNvPr id="3" name="Inhaltsplatzhalter 2">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Rectangle 5">
            <a:extLst>
              <a:ext uri="{FF2B5EF4-FFF2-40B4-BE49-F238E27FC236}">
                <a16:creationId xmlns:a16="http://schemas.microsoft.com/office/drawing/2014/main" id="{DA5B748B-6DD9-4869-80E9-73E1397A10F0}"/>
              </a:ext>
            </a:extLst>
          </p:cNvPr>
          <p:cNvSpPr>
            <a:spLocks noGrp="1" noChangeArrowheads="1"/>
          </p:cNvSpPr>
          <p:nvPr>
            <p:ph type="sldNum" idx="10"/>
          </p:nvPr>
        </p:nvSpPr>
        <p:spPr>
          <a:ln/>
        </p:spPr>
        <p:txBody>
          <a:bodyPr/>
          <a:lstStyle>
            <a:lvl1pPr>
              <a:defRPr/>
            </a:lvl1pPr>
          </a:lstStyle>
          <a:p>
            <a:pPr>
              <a:defRPr/>
            </a:pPr>
            <a:fld id="{6F6601E5-AD56-4CD8-A291-1DFC1C956D6C}" type="slidenum">
              <a:rPr lang="de-CH" altLang="de-DE"/>
              <a:pPr>
                <a:defRPr/>
              </a:pPr>
              <a:t>‹Nr.›</a:t>
            </a:fld>
            <a:endParaRPr lang="de-CH" altLang="de-DE"/>
          </a:p>
        </p:txBody>
      </p:sp>
    </p:spTree>
    <p:extLst>
      <p:ext uri="{BB962C8B-B14F-4D97-AF65-F5344CB8AC3E}">
        <p14:creationId xmlns:p14="http://schemas.microsoft.com/office/powerpoint/2010/main" val="4273767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endParaRPr lang="de-CH"/>
          </a:p>
        </p:txBody>
      </p:sp>
      <p:sp>
        <p:nvSpPr>
          <p:cNvPr id="3" name="Bildplatzhalter 2">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Rectangle 5">
            <a:extLst>
              <a:ext uri="{FF2B5EF4-FFF2-40B4-BE49-F238E27FC236}">
                <a16:creationId xmlns:a16="http://schemas.microsoft.com/office/drawing/2014/main" id="{22D134A6-F5F6-4E65-9072-DBAF39B34CD6}"/>
              </a:ext>
            </a:extLst>
          </p:cNvPr>
          <p:cNvSpPr>
            <a:spLocks noGrp="1" noChangeArrowheads="1"/>
          </p:cNvSpPr>
          <p:nvPr>
            <p:ph type="sldNum" idx="10"/>
          </p:nvPr>
        </p:nvSpPr>
        <p:spPr>
          <a:ln/>
        </p:spPr>
        <p:txBody>
          <a:bodyPr/>
          <a:lstStyle>
            <a:lvl1pPr>
              <a:defRPr/>
            </a:lvl1pPr>
          </a:lstStyle>
          <a:p>
            <a:pPr>
              <a:defRPr/>
            </a:pPr>
            <a:fld id="{57353DE9-8E15-4089-8BDC-99C8A02607A7}" type="slidenum">
              <a:rPr lang="de-CH" altLang="de-DE"/>
              <a:pPr>
                <a:defRPr/>
              </a:pPr>
              <a:t>‹Nr.›</a:t>
            </a:fld>
            <a:endParaRPr lang="de-CH" altLang="de-DE"/>
          </a:p>
        </p:txBody>
      </p:sp>
    </p:spTree>
    <p:extLst>
      <p:ext uri="{BB962C8B-B14F-4D97-AF65-F5344CB8AC3E}">
        <p14:creationId xmlns:p14="http://schemas.microsoft.com/office/powerpoint/2010/main" val="1970236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C6C0B291-358F-489E-9AB1-349D92A82BE5}"/>
              </a:ext>
            </a:extLst>
          </p:cNvPr>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de-DE"/>
              <a:t>Click to edit the title text format</a:t>
            </a:r>
          </a:p>
        </p:txBody>
      </p:sp>
      <p:sp>
        <p:nvSpPr>
          <p:cNvPr id="1027" name="Rectangle 2">
            <a:extLst>
              <a:ext uri="{FF2B5EF4-FFF2-40B4-BE49-F238E27FC236}">
                <a16:creationId xmlns:a16="http://schemas.microsoft.com/office/drawing/2014/main" id="{DC018070-C961-4AF7-8BE0-11D1226FC61D}"/>
              </a:ext>
            </a:extLst>
          </p:cNvPr>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de-DE"/>
              <a:t>Click to edit the outline text format</a:t>
            </a:r>
          </a:p>
          <a:p>
            <a:pPr lvl="1"/>
            <a:r>
              <a:rPr lang="en-GB" altLang="de-DE"/>
              <a:t>Second Outline Level</a:t>
            </a:r>
          </a:p>
          <a:p>
            <a:pPr lvl="2"/>
            <a:r>
              <a:rPr lang="en-GB" altLang="de-DE"/>
              <a:t>Third Outline Level</a:t>
            </a:r>
          </a:p>
          <a:p>
            <a:pPr lvl="3"/>
            <a:r>
              <a:rPr lang="en-GB" altLang="de-DE"/>
              <a:t>Fourth Outline Level</a:t>
            </a:r>
          </a:p>
          <a:p>
            <a:pPr lvl="4"/>
            <a:r>
              <a:rPr lang="en-GB" altLang="de-DE"/>
              <a:t>Fifth Outline Level</a:t>
            </a:r>
          </a:p>
          <a:p>
            <a:pPr lvl="4"/>
            <a:r>
              <a:rPr lang="en-GB" altLang="de-DE"/>
              <a:t>Sixth Outline Level</a:t>
            </a:r>
          </a:p>
          <a:p>
            <a:pPr lvl="4"/>
            <a:r>
              <a:rPr lang="en-GB" altLang="de-DE"/>
              <a:t>Seventh Outline Level</a:t>
            </a:r>
          </a:p>
        </p:txBody>
      </p:sp>
      <p:sp>
        <p:nvSpPr>
          <p:cNvPr id="1028" name="Text Box 3">
            <a:extLst>
              <a:ext uri="{FF2B5EF4-FFF2-40B4-BE49-F238E27FC236}">
                <a16:creationId xmlns:a16="http://schemas.microsoft.com/office/drawing/2014/main" id="{DC2828EC-8B6D-4374-82B4-F81371ADB82D}"/>
              </a:ext>
            </a:extLst>
          </p:cNvPr>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sp>
        <p:nvSpPr>
          <p:cNvPr id="1029" name="Text Box 4">
            <a:extLst>
              <a:ext uri="{FF2B5EF4-FFF2-40B4-BE49-F238E27FC236}">
                <a16:creationId xmlns:a16="http://schemas.microsoft.com/office/drawing/2014/main" id="{737432CF-61B3-44FC-89BE-7CF5F5CF2CE4}"/>
              </a:ext>
            </a:extLst>
          </p:cNvPr>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sp>
        <p:nvSpPr>
          <p:cNvPr id="2" name="Rectangle 5">
            <a:extLst>
              <a:ext uri="{FF2B5EF4-FFF2-40B4-BE49-F238E27FC236}">
                <a16:creationId xmlns:a16="http://schemas.microsoft.com/office/drawing/2014/main" id="{460B8375-1377-49B9-A8D9-88CFD3691BFB}"/>
              </a:ext>
            </a:extLst>
          </p:cNvPr>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DejaVu Sans" charset="0"/>
              </a:defRPr>
            </a:lvl1pPr>
          </a:lstStyle>
          <a:p>
            <a:pPr>
              <a:defRPr/>
            </a:pPr>
            <a:fld id="{B19998F5-B8B2-4D62-80EC-68CE7674F6E7}" type="slidenum">
              <a:rPr lang="de-CH" altLang="de-DE"/>
              <a:pPr>
                <a:defRPr/>
              </a:pPr>
              <a:t>‹Nr.›</a:t>
            </a:fld>
            <a:endParaRPr lang="de-CH" alt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Noto Sans CJK SC Regular" charset="0"/>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Noto Sans CJK SC Regular" charset="0"/>
          <a:cs typeface="Noto Sans CJK SC Regular"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Noto Sans CJK SC Regular" charset="0"/>
          <a:cs typeface="Noto Sans CJK SC Regular"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Noto Sans CJK SC Regular" charset="0"/>
          <a:cs typeface="Noto Sans CJK SC Regular"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Noto Sans CJK SC Regular" charset="0"/>
          <a:cs typeface="Noto Sans CJK SC Regular" charset="0"/>
        </a:defRPr>
      </a:lvl5pPr>
      <a:lvl6pPr marL="25146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Noto Sans CJK SC Regular" charset="0"/>
        </a:defRPr>
      </a:lvl6pPr>
      <a:lvl7pPr marL="29718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Noto Sans CJK SC Regular" charset="0"/>
        </a:defRPr>
      </a:lvl7pPr>
      <a:lvl8pPr marL="34290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Noto Sans CJK SC Regular" charset="0"/>
        </a:defRPr>
      </a:lvl8pPr>
      <a:lvl9pPr marL="38862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Noto Sans CJK SC Regular"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Noto Sans CJK SC Regular" charset="0"/>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Noto Sans CJK SC Regular" charset="0"/>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Noto Sans CJK SC Regular" charset="0"/>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Noto Sans CJK SC Regular" charset="0"/>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Noto Sans CJK SC Regular"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M:\E8\E8%202018\Migration\IMG_2035.MOV" TargetMode="External"/><Relationship Id="rId1" Type="http://schemas.microsoft.com/office/2007/relationships/media" Target="file:///M:\E8\E8%202018\Migration\IMG_2035.MOV" TargetMode="External"/><Relationship Id="rId4" Type="http://schemas.openxmlformats.org/officeDocument/2006/relationships/image" Target="../media/image63.png"/></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Grafik 2">
            <a:extLst>
              <a:ext uri="{FF2B5EF4-FFF2-40B4-BE49-F238E27FC236}">
                <a16:creationId xmlns:a16="http://schemas.microsoft.com/office/drawing/2014/main" id="{4F3B669F-383E-4C0E-B4E1-44CA5DCC7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a:extLst>
              <a:ext uri="{FF2B5EF4-FFF2-40B4-BE49-F238E27FC236}">
                <a16:creationId xmlns:a16="http://schemas.microsoft.com/office/drawing/2014/main" id="{A94E9D62-4652-4811-A77B-F2D5971D48C8}"/>
              </a:ext>
            </a:extLst>
          </p:cNvPr>
          <p:cNvSpPr>
            <a:spLocks noGrp="1" noChangeArrowheads="1"/>
          </p:cNvSpPr>
          <p:nvPr>
            <p:ph type="title"/>
          </p:nvPr>
        </p:nvSpPr>
        <p:spPr/>
        <p:txBody>
          <a:bodyPr/>
          <a:lstStyle/>
          <a:p>
            <a:r>
              <a:rPr lang="de-CH" altLang="de-DE"/>
              <a:t>Rimella «Zer Chilcha»</a:t>
            </a:r>
          </a:p>
        </p:txBody>
      </p:sp>
      <p:pic>
        <p:nvPicPr>
          <p:cNvPr id="15363" name="Picture 2" descr="http://www.dantealighieri.ch/it/attivita/eventi/2009/rimella.jpg">
            <a:extLst>
              <a:ext uri="{FF2B5EF4-FFF2-40B4-BE49-F238E27FC236}">
                <a16:creationId xmlns:a16="http://schemas.microsoft.com/office/drawing/2014/main" id="{8D5D3FD4-5E23-46F5-A201-F4A7D0C263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27288" y="2438400"/>
            <a:ext cx="4286250" cy="2847975"/>
          </a:xfrm>
          <a:noFill/>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a:extLst>
              <a:ext uri="{FF2B5EF4-FFF2-40B4-BE49-F238E27FC236}">
                <a16:creationId xmlns:a16="http://schemas.microsoft.com/office/drawing/2014/main" id="{9F5446C4-6A77-460D-B37B-B951DC624F2D}"/>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sp>
        <p:nvSpPr>
          <p:cNvPr id="16387" name="Rectangle 2">
            <a:extLst>
              <a:ext uri="{FF2B5EF4-FFF2-40B4-BE49-F238E27FC236}">
                <a16:creationId xmlns:a16="http://schemas.microsoft.com/office/drawing/2014/main" id="{7410E8D4-3181-460A-99E3-B5F85238353B}"/>
              </a:ext>
            </a:extLst>
          </p:cNvPr>
          <p:cNvSpPr>
            <a:spLocks noGrp="1"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buClr>
                <a:srgbClr val="000000"/>
              </a:buClr>
              <a:buSzPct val="100000"/>
              <a:buFont typeface="Times New Roman" panose="02020603050405020304" pitchFamily="18" charset="0"/>
              <a:buNone/>
            </a:pPr>
            <a:endParaRPr lang="de-CH" altLang="de-DE"/>
          </a:p>
        </p:txBody>
      </p:sp>
      <p:pic>
        <p:nvPicPr>
          <p:cNvPr id="16388" name="Picture 3">
            <a:extLst>
              <a:ext uri="{FF2B5EF4-FFF2-40B4-BE49-F238E27FC236}">
                <a16:creationId xmlns:a16="http://schemas.microsoft.com/office/drawing/2014/main" id="{09825B1F-37A6-4D8E-8D8A-9622CDFC0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907588" cy="6643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a:extLst>
              <a:ext uri="{FF2B5EF4-FFF2-40B4-BE49-F238E27FC236}">
                <a16:creationId xmlns:a16="http://schemas.microsoft.com/office/drawing/2014/main" id="{7AEC6EF4-EF46-4B86-8BF1-6579F8DEA827}"/>
              </a:ext>
            </a:extLst>
          </p:cNvPr>
          <p:cNvSpPr>
            <a:spLocks noGrp="1" noChangeArrowheads="1"/>
          </p:cNvSpPr>
          <p:nvPr>
            <p:ph type="title"/>
          </p:nvPr>
        </p:nvSpPr>
        <p:spPr/>
        <p:txBody>
          <a:bodyPr/>
          <a:lstStyle/>
          <a:p>
            <a:r>
              <a:rPr lang="de-CH" altLang="de-DE" sz="3200"/>
              <a:t>Der Ausbruch des Vulkans Tambora in Indonesien 1815</a:t>
            </a:r>
          </a:p>
        </p:txBody>
      </p:sp>
      <p:sp>
        <p:nvSpPr>
          <p:cNvPr id="18435" name="Inhaltsplatzhalter 2">
            <a:extLst>
              <a:ext uri="{FF2B5EF4-FFF2-40B4-BE49-F238E27FC236}">
                <a16:creationId xmlns:a16="http://schemas.microsoft.com/office/drawing/2014/main" id="{16FEBA68-6048-40B8-89FD-35602A42D33D}"/>
              </a:ext>
            </a:extLst>
          </p:cNvPr>
          <p:cNvSpPr>
            <a:spLocks noGrp="1" noChangeArrowheads="1"/>
          </p:cNvSpPr>
          <p:nvPr>
            <p:ph idx="1"/>
          </p:nvPr>
        </p:nvSpPr>
        <p:spPr/>
        <p:txBody>
          <a:bodyPr/>
          <a:lstStyle/>
          <a:p>
            <a:r>
              <a:rPr lang="de-CH" altLang="de-DE"/>
              <a:t>  In Indonesien starben über 100’000 Menschen und der Ausstoss von Schwefelgasen führte zu einem Klimawandel und zum Jahr ohne Sommer mit einer grossen Hungersnot in der Schweiz.</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a:extLst>
              <a:ext uri="{FF2B5EF4-FFF2-40B4-BE49-F238E27FC236}">
                <a16:creationId xmlns:a16="http://schemas.microsoft.com/office/drawing/2014/main" id="{07E268B4-0E60-4C56-8E9A-AED286CC7874}"/>
              </a:ext>
            </a:extLst>
          </p:cNvPr>
          <p:cNvSpPr>
            <a:spLocks noGrp="1" noChangeArrowheads="1"/>
          </p:cNvSpPr>
          <p:nvPr>
            <p:ph type="title"/>
          </p:nvPr>
        </p:nvSpPr>
        <p:spPr/>
        <p:txBody>
          <a:bodyPr/>
          <a:lstStyle/>
          <a:p>
            <a:endParaRPr lang="de-CH" altLang="de-DE"/>
          </a:p>
        </p:txBody>
      </p:sp>
      <p:pic>
        <p:nvPicPr>
          <p:cNvPr id="19459" name="Inhaltsplatzhalter 4">
            <a:extLst>
              <a:ext uri="{FF2B5EF4-FFF2-40B4-BE49-F238E27FC236}">
                <a16:creationId xmlns:a16="http://schemas.microsoft.com/office/drawing/2014/main" id="{85D8CC72-F5B3-4AD3-AAAA-0F1AC96B9C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36813" y="2009775"/>
            <a:ext cx="4267200" cy="3705225"/>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a:extLst>
              <a:ext uri="{FF2B5EF4-FFF2-40B4-BE49-F238E27FC236}">
                <a16:creationId xmlns:a16="http://schemas.microsoft.com/office/drawing/2014/main" id="{C3B2B670-A831-4684-B28C-A29E45B9CF6B}"/>
              </a:ext>
            </a:extLst>
          </p:cNvPr>
          <p:cNvSpPr>
            <a:spLocks noGrp="1" noChangeArrowheads="1"/>
          </p:cNvSpPr>
          <p:nvPr>
            <p:ph type="title"/>
          </p:nvPr>
        </p:nvSpPr>
        <p:spPr/>
        <p:txBody>
          <a:bodyPr/>
          <a:lstStyle/>
          <a:p>
            <a:endParaRPr lang="de-CH" altLang="de-DE"/>
          </a:p>
        </p:txBody>
      </p:sp>
      <p:pic>
        <p:nvPicPr>
          <p:cNvPr id="20483" name="Inhaltsplatzhalter 4">
            <a:extLst>
              <a:ext uri="{FF2B5EF4-FFF2-40B4-BE49-F238E27FC236}">
                <a16:creationId xmlns:a16="http://schemas.microsoft.com/office/drawing/2014/main" id="{1CBF131A-B145-41AB-8D78-9685EEC5D5E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36813" y="2401888"/>
            <a:ext cx="4267200" cy="29210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69AA5F05-57A6-4D84-946F-3FD2FD636CE0}"/>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sp>
        <p:nvSpPr>
          <p:cNvPr id="21507" name="Text Box 2">
            <a:extLst>
              <a:ext uri="{FF2B5EF4-FFF2-40B4-BE49-F238E27FC236}">
                <a16:creationId xmlns:a16="http://schemas.microsoft.com/office/drawing/2014/main" id="{0B0E5D90-9B60-482E-A43C-C94A6667FF9D}"/>
              </a:ext>
            </a:extLst>
          </p:cNvPr>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pic>
        <p:nvPicPr>
          <p:cNvPr id="21508" name="Picture 3">
            <a:extLst>
              <a:ext uri="{FF2B5EF4-FFF2-40B4-BE49-F238E27FC236}">
                <a16:creationId xmlns:a16="http://schemas.microsoft.com/office/drawing/2014/main" id="{0CA05D8B-AE9F-4C00-9E57-8980B297D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3375"/>
            <a:ext cx="8064500" cy="5688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
            <a:extLst>
              <a:ext uri="{FF2B5EF4-FFF2-40B4-BE49-F238E27FC236}">
                <a16:creationId xmlns:a16="http://schemas.microsoft.com/office/drawing/2014/main" id="{5DE982CC-EC4D-4D1D-848D-A476CE2E0819}"/>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Noto Sans CJK SC Regular"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Regular"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Regular"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9pPr>
          </a:lstStyle>
          <a:p>
            <a:pPr algn="ctr" eaLnBrk="1" hangingPunct="1">
              <a:spcBef>
                <a:spcPct val="0"/>
              </a:spcBef>
              <a:buClrTx/>
              <a:buFontTx/>
              <a:buNone/>
            </a:pPr>
            <a:r>
              <a:rPr lang="fr-CH" altLang="de-DE" sz="2400"/>
              <a:t>Die Auswanderungsgeschichte der Walliser</a:t>
            </a:r>
          </a:p>
        </p:txBody>
      </p:sp>
      <p:pic>
        <p:nvPicPr>
          <p:cNvPr id="23555" name="Picture 2">
            <a:extLst>
              <a:ext uri="{FF2B5EF4-FFF2-40B4-BE49-F238E27FC236}">
                <a16:creationId xmlns:a16="http://schemas.microsoft.com/office/drawing/2014/main" id="{6E376DEC-5E3F-4DFB-9F56-8654E49FE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1125538"/>
            <a:ext cx="5143500" cy="5372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a:extLst>
              <a:ext uri="{FF2B5EF4-FFF2-40B4-BE49-F238E27FC236}">
                <a16:creationId xmlns:a16="http://schemas.microsoft.com/office/drawing/2014/main" id="{EF7D7B4A-DC29-4911-98F2-9C1BE0218BB7}"/>
              </a:ext>
            </a:extLst>
          </p:cNvPr>
          <p:cNvSpPr>
            <a:spLocks noGrp="1" noChangeArrowheads="1"/>
          </p:cNvSpPr>
          <p:nvPr>
            <p:ph type="title"/>
          </p:nvPr>
        </p:nvSpPr>
        <p:spPr/>
        <p:txBody>
          <a:bodyPr/>
          <a:lstStyle/>
          <a:p>
            <a:r>
              <a:rPr lang="fr-CH" altLang="de-DE" sz="2400"/>
              <a:t>Gründe der Walliser Auswanderung</a:t>
            </a:r>
          </a:p>
        </p:txBody>
      </p:sp>
      <p:sp>
        <p:nvSpPr>
          <p:cNvPr id="3" name="Inhaltsplatzhalter 2">
            <a:extLst>
              <a:ext uri="{FF2B5EF4-FFF2-40B4-BE49-F238E27FC236}">
                <a16:creationId xmlns:a16="http://schemas.microsoft.com/office/drawing/2014/main" id="{6AE6D29B-FDE7-4D34-8659-F5A33960F0BD}"/>
              </a:ext>
            </a:extLst>
          </p:cNvPr>
          <p:cNvSpPr>
            <a:spLocks noGrp="1"/>
          </p:cNvSpPr>
          <p:nvPr>
            <p:ph idx="1"/>
          </p:nvPr>
        </p:nvSpPr>
        <p:spPr/>
        <p:txBody>
          <a:bodyPr/>
          <a:lstStyle/>
          <a:p>
            <a:pPr>
              <a:defRPr/>
            </a:pPr>
            <a:r>
              <a:rPr lang="fr-CH" sz="2400" dirty="0"/>
              <a:t>Die </a:t>
            </a:r>
            <a:r>
              <a:rPr lang="fr-CH" sz="2400" dirty="0" err="1"/>
              <a:t>Armut</a:t>
            </a:r>
            <a:r>
              <a:rPr lang="fr-CH" sz="2400" dirty="0"/>
              <a:t> </a:t>
            </a:r>
            <a:r>
              <a:rPr lang="fr-CH" sz="2400" dirty="0" err="1"/>
              <a:t>und</a:t>
            </a:r>
            <a:r>
              <a:rPr lang="fr-CH" sz="2400" dirty="0"/>
              <a:t> </a:t>
            </a:r>
            <a:r>
              <a:rPr lang="fr-CH" sz="2400" dirty="0" err="1"/>
              <a:t>das</a:t>
            </a:r>
            <a:r>
              <a:rPr lang="fr-CH" sz="2400" dirty="0"/>
              <a:t> </a:t>
            </a:r>
            <a:r>
              <a:rPr lang="fr-CH" sz="2400" dirty="0" err="1"/>
              <a:t>Elend</a:t>
            </a:r>
            <a:endParaRPr lang="fr-CH" sz="2400" dirty="0"/>
          </a:p>
          <a:p>
            <a:pPr>
              <a:defRPr/>
            </a:pPr>
            <a:r>
              <a:rPr lang="fr-CH" sz="2400" dirty="0"/>
              <a:t>Die </a:t>
            </a:r>
            <a:r>
              <a:rPr lang="fr-CH" sz="2400" dirty="0" err="1"/>
              <a:t>hoffnungslose</a:t>
            </a:r>
            <a:r>
              <a:rPr lang="fr-CH" sz="2400" dirty="0"/>
              <a:t> </a:t>
            </a:r>
            <a:r>
              <a:rPr lang="fr-CH" sz="2400" dirty="0" err="1"/>
              <a:t>wirtschaftliche</a:t>
            </a:r>
            <a:r>
              <a:rPr lang="fr-CH" sz="2400" dirty="0"/>
              <a:t> </a:t>
            </a:r>
            <a:r>
              <a:rPr lang="fr-CH" sz="2400" dirty="0" err="1"/>
              <a:t>Lage</a:t>
            </a:r>
            <a:r>
              <a:rPr lang="fr-CH" sz="2400" dirty="0"/>
              <a:t> </a:t>
            </a:r>
          </a:p>
          <a:p>
            <a:pPr>
              <a:defRPr/>
            </a:pPr>
            <a:r>
              <a:rPr lang="fr-CH" sz="2400" dirty="0" err="1"/>
              <a:t>Das</a:t>
            </a:r>
            <a:r>
              <a:rPr lang="fr-CH" sz="2400" dirty="0"/>
              <a:t> Ende der </a:t>
            </a:r>
            <a:r>
              <a:rPr lang="fr-CH" sz="2400" dirty="0" err="1"/>
              <a:t>Söldnerdienste</a:t>
            </a:r>
            <a:endParaRPr lang="fr-CH" sz="2400" dirty="0"/>
          </a:p>
          <a:p>
            <a:pPr>
              <a:defRPr/>
            </a:pPr>
            <a:r>
              <a:rPr lang="fr-CH" sz="2400" dirty="0"/>
              <a:t>Die </a:t>
            </a:r>
            <a:r>
              <a:rPr lang="fr-CH" sz="2400" dirty="0" err="1"/>
              <a:t>politischen</a:t>
            </a:r>
            <a:r>
              <a:rPr lang="fr-CH" sz="2400" dirty="0"/>
              <a:t> </a:t>
            </a:r>
            <a:r>
              <a:rPr lang="fr-CH" sz="2400" dirty="0" err="1"/>
              <a:t>und</a:t>
            </a:r>
            <a:r>
              <a:rPr lang="fr-CH" sz="2400" dirty="0"/>
              <a:t> </a:t>
            </a:r>
            <a:r>
              <a:rPr lang="fr-CH" sz="2400" dirty="0" err="1"/>
              <a:t>religiösen</a:t>
            </a:r>
            <a:r>
              <a:rPr lang="fr-CH" sz="2400" dirty="0"/>
              <a:t> </a:t>
            </a:r>
            <a:r>
              <a:rPr lang="fr-CH" sz="2400" dirty="0" err="1"/>
              <a:t>Grabenkämpfe</a:t>
            </a:r>
            <a:endParaRPr lang="fr-CH" sz="2400" dirty="0"/>
          </a:p>
          <a:p>
            <a:pPr>
              <a:defRPr/>
            </a:pPr>
            <a:r>
              <a:rPr lang="fr-CH" sz="2400" dirty="0" err="1"/>
              <a:t>Keine</a:t>
            </a:r>
            <a:r>
              <a:rPr lang="fr-CH" sz="2400" dirty="0"/>
              <a:t> Industrie, </a:t>
            </a:r>
            <a:r>
              <a:rPr lang="fr-CH" sz="2400" dirty="0" err="1"/>
              <a:t>Feuerbrünste</a:t>
            </a:r>
            <a:r>
              <a:rPr lang="fr-CH" sz="2400" dirty="0"/>
              <a:t>, </a:t>
            </a:r>
            <a:r>
              <a:rPr lang="fr-CH" sz="2400" dirty="0" err="1"/>
              <a:t>Lawinen</a:t>
            </a:r>
            <a:r>
              <a:rPr lang="fr-CH" sz="2400" dirty="0"/>
              <a:t>, </a:t>
            </a:r>
            <a:r>
              <a:rPr lang="fr-CH" sz="2400" dirty="0" err="1"/>
              <a:t>Missernten</a:t>
            </a:r>
            <a:endParaRPr lang="fr-CH" sz="2400" dirty="0"/>
          </a:p>
          <a:p>
            <a:pPr marL="0" indent="0">
              <a:buFontTx/>
              <a:buNone/>
              <a:defRPr/>
            </a:pPr>
            <a:r>
              <a:rPr lang="fr-CH" sz="2400" dirty="0" err="1"/>
              <a:t>Erdbeben</a:t>
            </a:r>
            <a:r>
              <a:rPr lang="fr-CH" sz="2400" dirty="0"/>
              <a:t>, </a:t>
            </a:r>
            <a:r>
              <a:rPr lang="fr-CH" sz="2400" dirty="0" err="1"/>
              <a:t>Trockenheit</a:t>
            </a:r>
            <a:r>
              <a:rPr lang="fr-CH" sz="2400" dirty="0"/>
              <a:t>, </a:t>
            </a:r>
            <a:r>
              <a:rPr lang="fr-CH" sz="2400" dirty="0" err="1"/>
              <a:t>Verschuldung</a:t>
            </a:r>
            <a:endParaRPr lang="fr-CH" sz="2400" dirty="0"/>
          </a:p>
          <a:p>
            <a:pPr marL="0" indent="0">
              <a:buFontTx/>
              <a:buNone/>
              <a:defRPr/>
            </a:pPr>
            <a:endParaRPr lang="fr-CH" sz="2400" dirty="0"/>
          </a:p>
          <a:p>
            <a:pPr marL="0" indent="0">
              <a:buFontTx/>
              <a:buNone/>
              <a:defRPr/>
            </a:pPr>
            <a:r>
              <a:rPr lang="fr-CH" sz="2400" dirty="0" err="1"/>
              <a:t>Merke</a:t>
            </a:r>
            <a:r>
              <a:rPr lang="fr-CH" sz="2400" dirty="0"/>
              <a:t>: 1850 leben ¾ der </a:t>
            </a:r>
            <a:r>
              <a:rPr lang="fr-CH" sz="2400" dirty="0" err="1"/>
              <a:t>Bevölkerung</a:t>
            </a:r>
            <a:r>
              <a:rPr lang="fr-CH" sz="2400" dirty="0"/>
              <a:t> </a:t>
            </a:r>
            <a:r>
              <a:rPr lang="fr-CH" sz="2400" dirty="0" err="1"/>
              <a:t>von</a:t>
            </a:r>
            <a:r>
              <a:rPr lang="fr-CH" sz="2400" dirty="0"/>
              <a:t> der </a:t>
            </a:r>
          </a:p>
          <a:p>
            <a:pPr marL="0" indent="0">
              <a:buFontTx/>
              <a:buNone/>
              <a:defRPr/>
            </a:pPr>
            <a:r>
              <a:rPr lang="fr-CH" sz="2400" dirty="0"/>
              <a:t>             </a:t>
            </a:r>
            <a:r>
              <a:rPr lang="fr-CH" sz="2400" dirty="0" err="1"/>
              <a:t>Landwirtschaft</a:t>
            </a:r>
            <a:endParaRPr lang="fr-CH" sz="2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Grafik 2">
            <a:extLst>
              <a:ext uri="{FF2B5EF4-FFF2-40B4-BE49-F238E27FC236}">
                <a16:creationId xmlns:a16="http://schemas.microsoft.com/office/drawing/2014/main" id="{11F052EC-A4A1-467D-964C-99257463A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a:extLst>
              <a:ext uri="{FF2B5EF4-FFF2-40B4-BE49-F238E27FC236}">
                <a16:creationId xmlns:a16="http://schemas.microsoft.com/office/drawing/2014/main" id="{328879FF-3D57-4454-9F1B-FA9E4A154AA6}"/>
              </a:ext>
            </a:extLst>
          </p:cNvPr>
          <p:cNvSpPr>
            <a:spLocks noGrp="1" noChangeArrowheads="1"/>
          </p:cNvSpPr>
          <p:nvPr>
            <p:ph type="title"/>
          </p:nvPr>
        </p:nvSpPr>
        <p:spPr/>
        <p:txBody>
          <a:bodyPr/>
          <a:lstStyle/>
          <a:p>
            <a:endParaRPr lang="de-CH" altLang="de-DE"/>
          </a:p>
        </p:txBody>
      </p:sp>
      <p:pic>
        <p:nvPicPr>
          <p:cNvPr id="27651" name="Inhaltsplatzhalter 4">
            <a:extLst>
              <a:ext uri="{FF2B5EF4-FFF2-40B4-BE49-F238E27FC236}">
                <a16:creationId xmlns:a16="http://schemas.microsoft.com/office/drawing/2014/main" id="{B5796536-4923-4E34-989A-32AE2AEBE5E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2487613"/>
            <a:ext cx="8228013" cy="274955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a:extLst>
              <a:ext uri="{FF2B5EF4-FFF2-40B4-BE49-F238E27FC236}">
                <a16:creationId xmlns:a16="http://schemas.microsoft.com/office/drawing/2014/main" id="{54411150-BB07-43AB-A1AA-0568668D5F65}"/>
              </a:ext>
            </a:extLst>
          </p:cNvPr>
          <p:cNvSpPr>
            <a:spLocks noGrp="1" noChangeArrowheads="1"/>
          </p:cNvSpPr>
          <p:nvPr>
            <p:ph type="title"/>
          </p:nvPr>
        </p:nvSpPr>
        <p:spPr/>
        <p:txBody>
          <a:bodyPr/>
          <a:lstStyle/>
          <a:p>
            <a:endParaRPr lang="de-CH" altLang="de-DE"/>
          </a:p>
        </p:txBody>
      </p:sp>
      <p:pic>
        <p:nvPicPr>
          <p:cNvPr id="4099" name="Inhaltsplatzhalter 4">
            <a:extLst>
              <a:ext uri="{FF2B5EF4-FFF2-40B4-BE49-F238E27FC236}">
                <a16:creationId xmlns:a16="http://schemas.microsoft.com/office/drawing/2014/main" id="{AE7B10C8-5884-4738-B3F4-98E82E8C5B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09813" y="833438"/>
            <a:ext cx="4524375" cy="60579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Grafik 2">
            <a:extLst>
              <a:ext uri="{FF2B5EF4-FFF2-40B4-BE49-F238E27FC236}">
                <a16:creationId xmlns:a16="http://schemas.microsoft.com/office/drawing/2014/main" id="{E0E26499-BB95-4C36-B90A-B0D1059137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CCAD69D6-BFB0-42CD-84B5-3DF612F8FE79}"/>
              </a:ext>
            </a:extLst>
          </p:cNvPr>
          <p:cNvSpPr>
            <a:spLocks noGrp="1" noChangeArrowheads="1"/>
          </p:cNvSpPr>
          <p:nvPr>
            <p:ph type="title"/>
          </p:nvPr>
        </p:nvSpPr>
        <p:spPr/>
        <p:txBody>
          <a:bodyPr/>
          <a:lstStyle/>
          <a:p>
            <a:endParaRPr lang="de-CH" altLang="de-DE"/>
          </a:p>
        </p:txBody>
      </p:sp>
      <p:pic>
        <p:nvPicPr>
          <p:cNvPr id="29699" name="Inhaltsplatzhalter 4">
            <a:extLst>
              <a:ext uri="{FF2B5EF4-FFF2-40B4-BE49-F238E27FC236}">
                <a16:creationId xmlns:a16="http://schemas.microsoft.com/office/drawing/2014/main" id="{A30EAFF2-8494-4F3C-93C1-E42B38FD66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42938" y="1600200"/>
            <a:ext cx="7856537" cy="4524375"/>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Grafik 2">
            <a:extLst>
              <a:ext uri="{FF2B5EF4-FFF2-40B4-BE49-F238E27FC236}">
                <a16:creationId xmlns:a16="http://schemas.microsoft.com/office/drawing/2014/main" id="{F2C5D78F-D852-43BF-BAD0-3705E872CA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
            <a:extLst>
              <a:ext uri="{FF2B5EF4-FFF2-40B4-BE49-F238E27FC236}">
                <a16:creationId xmlns:a16="http://schemas.microsoft.com/office/drawing/2014/main" id="{29B0F015-E7A7-4925-BDF2-83F35C74FBC0}"/>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pic>
        <p:nvPicPr>
          <p:cNvPr id="31747" name="Picture 2">
            <a:extLst>
              <a:ext uri="{FF2B5EF4-FFF2-40B4-BE49-F238E27FC236}">
                <a16:creationId xmlns:a16="http://schemas.microsoft.com/office/drawing/2014/main" id="{9AA75658-2238-4E17-AE3B-C90CB3572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60350"/>
            <a:ext cx="8496300" cy="6121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a:extLst>
              <a:ext uri="{FF2B5EF4-FFF2-40B4-BE49-F238E27FC236}">
                <a16:creationId xmlns:a16="http://schemas.microsoft.com/office/drawing/2014/main" id="{54C639FA-4A39-4383-B580-1BB369173B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44000" cy="6829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a:extLst>
              <a:ext uri="{FF2B5EF4-FFF2-40B4-BE49-F238E27FC236}">
                <a16:creationId xmlns:a16="http://schemas.microsoft.com/office/drawing/2014/main" id="{887DD1FB-00B9-4B18-B3A4-B65B9DD2633F}"/>
              </a:ext>
            </a:extLst>
          </p:cNvPr>
          <p:cNvSpPr>
            <a:spLocks noGrp="1" noChangeArrowheads="1"/>
          </p:cNvSpPr>
          <p:nvPr>
            <p:ph type="title"/>
          </p:nvPr>
        </p:nvSpPr>
        <p:spPr/>
        <p:txBody>
          <a:bodyPr/>
          <a:lstStyle/>
          <a:p>
            <a:endParaRPr lang="de-CH" altLang="de-DE"/>
          </a:p>
        </p:txBody>
      </p:sp>
      <p:pic>
        <p:nvPicPr>
          <p:cNvPr id="35843" name="Inhaltsplatzhalter 4">
            <a:extLst>
              <a:ext uri="{FF2B5EF4-FFF2-40B4-BE49-F238E27FC236}">
                <a16:creationId xmlns:a16="http://schemas.microsoft.com/office/drawing/2014/main" id="{718D305D-CDA1-4B44-A892-A01CCD1EC73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25788" y="1600200"/>
            <a:ext cx="2890837" cy="4524375"/>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Grafik 2">
            <a:extLst>
              <a:ext uri="{FF2B5EF4-FFF2-40B4-BE49-F238E27FC236}">
                <a16:creationId xmlns:a16="http://schemas.microsoft.com/office/drawing/2014/main" id="{CB1A486B-67F0-4A85-A3E2-DD18AB7CE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Grafik 2">
            <a:extLst>
              <a:ext uri="{FF2B5EF4-FFF2-40B4-BE49-F238E27FC236}">
                <a16:creationId xmlns:a16="http://schemas.microsoft.com/office/drawing/2014/main" id="{7BD109B1-E91F-436E-8FD8-9D7C06E2FE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Grafik 2">
            <a:extLst>
              <a:ext uri="{FF2B5EF4-FFF2-40B4-BE49-F238E27FC236}">
                <a16:creationId xmlns:a16="http://schemas.microsoft.com/office/drawing/2014/main" id="{DC870719-2531-4ED3-866B-ACFD349198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Grafik 2">
            <a:extLst>
              <a:ext uri="{FF2B5EF4-FFF2-40B4-BE49-F238E27FC236}">
                <a16:creationId xmlns:a16="http://schemas.microsoft.com/office/drawing/2014/main" id="{E128B896-DAE4-463F-877D-ABDDC5346B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3E87C90D-6656-450B-83C7-EF39584DD11E}"/>
              </a:ext>
            </a:extLst>
          </p:cNvPr>
          <p:cNvSpPr>
            <a:spLocks noGrp="1" noChangeArrowheads="1"/>
          </p:cNvSpPr>
          <p:nvPr>
            <p:ph type="title"/>
          </p:nvPr>
        </p:nvSpPr>
        <p:spPr/>
        <p:txBody>
          <a:bodyPr/>
          <a:lstStyle/>
          <a:p>
            <a:endParaRPr lang="de-CH" altLang="de-DE"/>
          </a:p>
        </p:txBody>
      </p:sp>
      <p:pic>
        <p:nvPicPr>
          <p:cNvPr id="5123" name="Inhaltsplatzhalter 4">
            <a:extLst>
              <a:ext uri="{FF2B5EF4-FFF2-40B4-BE49-F238E27FC236}">
                <a16:creationId xmlns:a16="http://schemas.microsoft.com/office/drawing/2014/main" id="{CBE5CA94-3A94-40C3-A6B2-3A2838960C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2500" cy="4524375"/>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Grafik 2">
            <a:extLst>
              <a:ext uri="{FF2B5EF4-FFF2-40B4-BE49-F238E27FC236}">
                <a16:creationId xmlns:a16="http://schemas.microsoft.com/office/drawing/2014/main" id="{2F59401C-FA84-4540-B0D9-C440893F0C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Grafik 2">
            <a:extLst>
              <a:ext uri="{FF2B5EF4-FFF2-40B4-BE49-F238E27FC236}">
                <a16:creationId xmlns:a16="http://schemas.microsoft.com/office/drawing/2014/main" id="{0D0DD6A1-9C9B-4ED7-8903-95039507A1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2013" y="1868488"/>
            <a:ext cx="2339975"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Grafik 2">
            <a:extLst>
              <a:ext uri="{FF2B5EF4-FFF2-40B4-BE49-F238E27FC236}">
                <a16:creationId xmlns:a16="http://schemas.microsoft.com/office/drawing/2014/main" id="{B2AA6052-6849-45FF-A3D5-184335EE7A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1488" y="2259013"/>
            <a:ext cx="312102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Grafik 2">
            <a:extLst>
              <a:ext uri="{FF2B5EF4-FFF2-40B4-BE49-F238E27FC236}">
                <a16:creationId xmlns:a16="http://schemas.microsoft.com/office/drawing/2014/main" id="{0D92E98A-1140-4AEF-9178-B21056D707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el 1">
            <a:extLst>
              <a:ext uri="{FF2B5EF4-FFF2-40B4-BE49-F238E27FC236}">
                <a16:creationId xmlns:a16="http://schemas.microsoft.com/office/drawing/2014/main" id="{3CE8DA12-EEFD-41E6-8395-5E624EE09B01}"/>
              </a:ext>
            </a:extLst>
          </p:cNvPr>
          <p:cNvSpPr>
            <a:spLocks noGrp="1" noChangeArrowheads="1"/>
          </p:cNvSpPr>
          <p:nvPr>
            <p:ph type="title"/>
          </p:nvPr>
        </p:nvSpPr>
        <p:spPr/>
        <p:txBody>
          <a:bodyPr/>
          <a:lstStyle/>
          <a:p>
            <a:endParaRPr lang="de-CH" altLang="de-DE"/>
          </a:p>
        </p:txBody>
      </p:sp>
      <p:pic>
        <p:nvPicPr>
          <p:cNvPr id="45059" name="Inhaltsplatzhalter 4">
            <a:extLst>
              <a:ext uri="{FF2B5EF4-FFF2-40B4-BE49-F238E27FC236}">
                <a16:creationId xmlns:a16="http://schemas.microsoft.com/office/drawing/2014/main" id="{BA080E26-9E6F-4582-9869-7FAC963D35F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77925" y="1600200"/>
            <a:ext cx="6786563" cy="4524375"/>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a:extLst>
              <a:ext uri="{FF2B5EF4-FFF2-40B4-BE49-F238E27FC236}">
                <a16:creationId xmlns:a16="http://schemas.microsoft.com/office/drawing/2014/main" id="{1550919A-534E-466B-928F-9F7CE0BC4CBA}"/>
              </a:ext>
            </a:extLst>
          </p:cNvPr>
          <p:cNvSpPr>
            <a:spLocks noGrp="1" noChangeArrowheads="1"/>
          </p:cNvSpPr>
          <p:nvPr>
            <p:ph type="title"/>
          </p:nvPr>
        </p:nvSpPr>
        <p:spPr/>
        <p:txBody>
          <a:bodyPr/>
          <a:lstStyle/>
          <a:p>
            <a:endParaRPr lang="de-CH" altLang="de-DE"/>
          </a:p>
        </p:txBody>
      </p:sp>
      <p:pic>
        <p:nvPicPr>
          <p:cNvPr id="46083" name="Inhaltsplatzhalter 4">
            <a:extLst>
              <a:ext uri="{FF2B5EF4-FFF2-40B4-BE49-F238E27FC236}">
                <a16:creationId xmlns:a16="http://schemas.microsoft.com/office/drawing/2014/main" id="{AF5FF04E-778F-4134-B7C6-A437DDCE321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2500" cy="4524375"/>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a:extLst>
              <a:ext uri="{FF2B5EF4-FFF2-40B4-BE49-F238E27FC236}">
                <a16:creationId xmlns:a16="http://schemas.microsoft.com/office/drawing/2014/main" id="{E016C08E-5541-495B-9E0F-3E5B231FC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773238"/>
            <a:ext cx="7272338" cy="4319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a:extLst>
              <a:ext uri="{FF2B5EF4-FFF2-40B4-BE49-F238E27FC236}">
                <a16:creationId xmlns:a16="http://schemas.microsoft.com/office/drawing/2014/main" id="{4762A163-0A1E-4CF8-9D0B-F49D7BB956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484313"/>
            <a:ext cx="5473700" cy="4392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Grafik 2">
            <a:extLst>
              <a:ext uri="{FF2B5EF4-FFF2-40B4-BE49-F238E27FC236}">
                <a16:creationId xmlns:a16="http://schemas.microsoft.com/office/drawing/2014/main" id="{D545116F-392F-4AC9-B90D-215BCC03EF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831850"/>
            <a:ext cx="6924675"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el 1">
            <a:extLst>
              <a:ext uri="{FF2B5EF4-FFF2-40B4-BE49-F238E27FC236}">
                <a16:creationId xmlns:a16="http://schemas.microsoft.com/office/drawing/2014/main" id="{4C1C0228-66EE-43B3-A04D-AB36191A9FE5}"/>
              </a:ext>
            </a:extLst>
          </p:cNvPr>
          <p:cNvSpPr>
            <a:spLocks noGrp="1" noChangeArrowheads="1"/>
          </p:cNvSpPr>
          <p:nvPr>
            <p:ph type="title"/>
          </p:nvPr>
        </p:nvSpPr>
        <p:spPr/>
        <p:txBody>
          <a:bodyPr/>
          <a:lstStyle/>
          <a:p>
            <a:endParaRPr lang="de-CH" altLang="de-DE"/>
          </a:p>
        </p:txBody>
      </p:sp>
      <p:pic>
        <p:nvPicPr>
          <p:cNvPr id="52227" name="Inhaltsplatzhalter 4">
            <a:extLst>
              <a:ext uri="{FF2B5EF4-FFF2-40B4-BE49-F238E27FC236}">
                <a16:creationId xmlns:a16="http://schemas.microsoft.com/office/drawing/2014/main" id="{27DA9319-6823-4445-8C66-E17701263F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97013" y="1703388"/>
            <a:ext cx="6148387" cy="431800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Grafik 2">
            <a:extLst>
              <a:ext uri="{FF2B5EF4-FFF2-40B4-BE49-F238E27FC236}">
                <a16:creationId xmlns:a16="http://schemas.microsoft.com/office/drawing/2014/main" id="{D5D20610-5EC3-49B7-AEDC-600CB83408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Grafik 2">
            <a:extLst>
              <a:ext uri="{FF2B5EF4-FFF2-40B4-BE49-F238E27FC236}">
                <a16:creationId xmlns:a16="http://schemas.microsoft.com/office/drawing/2014/main" id="{0891A927-6328-4C2A-A08A-7F4EB44F7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7913" y="390525"/>
            <a:ext cx="4448175"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el 1">
            <a:extLst>
              <a:ext uri="{FF2B5EF4-FFF2-40B4-BE49-F238E27FC236}">
                <a16:creationId xmlns:a16="http://schemas.microsoft.com/office/drawing/2014/main" id="{1FCBAB9E-9A5E-452F-8B53-401ADD73E457}"/>
              </a:ext>
            </a:extLst>
          </p:cNvPr>
          <p:cNvSpPr>
            <a:spLocks noGrp="1" noChangeArrowheads="1"/>
          </p:cNvSpPr>
          <p:nvPr>
            <p:ph type="title"/>
          </p:nvPr>
        </p:nvSpPr>
        <p:spPr/>
        <p:txBody>
          <a:bodyPr/>
          <a:lstStyle/>
          <a:p>
            <a:pPr eaLnBrk="1" hangingPunct="1"/>
            <a:endParaRPr lang="de-DE" altLang="de-DE"/>
          </a:p>
        </p:txBody>
      </p:sp>
      <p:pic>
        <p:nvPicPr>
          <p:cNvPr id="55299" name="Picture 2" descr="F:\Das Kind im Wallis\José maría Williner- Matilde Zurbriggen.jpg">
            <a:extLst>
              <a:ext uri="{FF2B5EF4-FFF2-40B4-BE49-F238E27FC236}">
                <a16:creationId xmlns:a16="http://schemas.microsoft.com/office/drawing/2014/main" id="{56150251-13B0-4CE8-828D-E2F09A0974A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0988" y="1600200"/>
            <a:ext cx="6042025" cy="4525963"/>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el 1">
            <a:extLst>
              <a:ext uri="{FF2B5EF4-FFF2-40B4-BE49-F238E27FC236}">
                <a16:creationId xmlns:a16="http://schemas.microsoft.com/office/drawing/2014/main" id="{99752633-A080-40A4-AB8F-FAD85277278D}"/>
              </a:ext>
            </a:extLst>
          </p:cNvPr>
          <p:cNvSpPr>
            <a:spLocks noGrp="1" noChangeArrowheads="1"/>
          </p:cNvSpPr>
          <p:nvPr>
            <p:ph type="title"/>
          </p:nvPr>
        </p:nvSpPr>
        <p:spPr/>
        <p:txBody>
          <a:bodyPr/>
          <a:lstStyle/>
          <a:p>
            <a:endParaRPr lang="de-CH" altLang="de-DE"/>
          </a:p>
        </p:txBody>
      </p:sp>
      <p:pic>
        <p:nvPicPr>
          <p:cNvPr id="56323" name="Inhaltsplatzhalter 4">
            <a:extLst>
              <a:ext uri="{FF2B5EF4-FFF2-40B4-BE49-F238E27FC236}">
                <a16:creationId xmlns:a16="http://schemas.microsoft.com/office/drawing/2014/main" id="{F651F98D-94EA-4CC7-AB33-4C4AD576A60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49375" y="1719263"/>
            <a:ext cx="6443663" cy="4286250"/>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1">
            <a:extLst>
              <a:ext uri="{FF2B5EF4-FFF2-40B4-BE49-F238E27FC236}">
                <a16:creationId xmlns:a16="http://schemas.microsoft.com/office/drawing/2014/main" id="{687543E6-A15E-41B9-BA66-5D5D791CECD8}"/>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sp>
        <p:nvSpPr>
          <p:cNvPr id="57347" name="Text Box 2">
            <a:extLst>
              <a:ext uri="{FF2B5EF4-FFF2-40B4-BE49-F238E27FC236}">
                <a16:creationId xmlns:a16="http://schemas.microsoft.com/office/drawing/2014/main" id="{2EE14BB4-9539-430B-8114-E38325BE6C57}"/>
              </a:ext>
            </a:extLst>
          </p:cNvPr>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pic>
        <p:nvPicPr>
          <p:cNvPr id="57348" name="Picture 3">
            <a:extLst>
              <a:ext uri="{FF2B5EF4-FFF2-40B4-BE49-F238E27FC236}">
                <a16:creationId xmlns:a16="http://schemas.microsoft.com/office/drawing/2014/main" id="{F6031485-AACD-4A9D-A666-3F6C7E7D2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3375"/>
            <a:ext cx="7991475" cy="5688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a:extLst>
              <a:ext uri="{FF2B5EF4-FFF2-40B4-BE49-F238E27FC236}">
                <a16:creationId xmlns:a16="http://schemas.microsoft.com/office/drawing/2014/main" id="{1D8F4A2A-FF4B-4CEC-978D-A4565622E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700213"/>
            <a:ext cx="5832475" cy="4321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a:extLst>
              <a:ext uri="{FF2B5EF4-FFF2-40B4-BE49-F238E27FC236}">
                <a16:creationId xmlns:a16="http://schemas.microsoft.com/office/drawing/2014/main" id="{AEDB0DC6-BBA9-491C-822E-C1D4421208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916113"/>
            <a:ext cx="4751388" cy="4176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a:extLst>
              <a:ext uri="{FF2B5EF4-FFF2-40B4-BE49-F238E27FC236}">
                <a16:creationId xmlns:a16="http://schemas.microsoft.com/office/drawing/2014/main" id="{D622A640-ED42-4FB5-971B-E9EA6716A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773238"/>
            <a:ext cx="6119813" cy="4371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a:extLst>
              <a:ext uri="{FF2B5EF4-FFF2-40B4-BE49-F238E27FC236}">
                <a16:creationId xmlns:a16="http://schemas.microsoft.com/office/drawing/2014/main" id="{8BC8FE9F-CD7C-448D-A712-A61886E0C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844675"/>
            <a:ext cx="5327650" cy="4105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C072F25F-4AC8-4642-8201-2265E3914201}"/>
              </a:ext>
            </a:extLst>
          </p:cNvPr>
          <p:cNvSpPr>
            <a:spLocks noGrp="1" noChangeArrowheads="1"/>
          </p:cNvSpPr>
          <p:nvPr>
            <p:ph type="title"/>
          </p:nvPr>
        </p:nvSpPr>
        <p:spPr/>
        <p:txBody>
          <a:bodyPr/>
          <a:lstStyle/>
          <a:p>
            <a:endParaRPr lang="de-CH" altLang="de-DE"/>
          </a:p>
        </p:txBody>
      </p:sp>
      <p:pic>
        <p:nvPicPr>
          <p:cNvPr id="67587" name="Inhaltsplatzhalter 4">
            <a:extLst>
              <a:ext uri="{FF2B5EF4-FFF2-40B4-BE49-F238E27FC236}">
                <a16:creationId xmlns:a16="http://schemas.microsoft.com/office/drawing/2014/main" id="{F0E2D1A3-E416-426A-807F-17A314F25CE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77925" y="1600200"/>
            <a:ext cx="6786563" cy="4524375"/>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1">
            <a:extLst>
              <a:ext uri="{FF2B5EF4-FFF2-40B4-BE49-F238E27FC236}">
                <a16:creationId xmlns:a16="http://schemas.microsoft.com/office/drawing/2014/main" id="{2E1A4166-C2F2-43D9-BAFA-B51E5602B347}"/>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pic>
        <p:nvPicPr>
          <p:cNvPr id="68611" name="Picture 2">
            <a:extLst>
              <a:ext uri="{FF2B5EF4-FFF2-40B4-BE49-F238E27FC236}">
                <a16:creationId xmlns:a16="http://schemas.microsoft.com/office/drawing/2014/main" id="{9BB2431A-F256-4111-8997-B7600D8CD8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33375"/>
            <a:ext cx="8497888" cy="6191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Grafik 2">
            <a:extLst>
              <a:ext uri="{FF2B5EF4-FFF2-40B4-BE49-F238E27FC236}">
                <a16:creationId xmlns:a16="http://schemas.microsoft.com/office/drawing/2014/main" id="{15845B80-8AA5-463D-A1DD-1EBD5ADFAF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1">
            <a:extLst>
              <a:ext uri="{FF2B5EF4-FFF2-40B4-BE49-F238E27FC236}">
                <a16:creationId xmlns:a16="http://schemas.microsoft.com/office/drawing/2014/main" id="{EC8CB549-73C9-47AA-87FE-43F41934938B}"/>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pic>
        <p:nvPicPr>
          <p:cNvPr id="70659" name="Picture 2">
            <a:extLst>
              <a:ext uri="{FF2B5EF4-FFF2-40B4-BE49-F238E27FC236}">
                <a16:creationId xmlns:a16="http://schemas.microsoft.com/office/drawing/2014/main" id="{8D6796E8-B540-41E5-889D-DDA8CD6A6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60350"/>
            <a:ext cx="8064500" cy="6337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
            <a:extLst>
              <a:ext uri="{FF2B5EF4-FFF2-40B4-BE49-F238E27FC236}">
                <a16:creationId xmlns:a16="http://schemas.microsoft.com/office/drawing/2014/main" id="{665A5746-3546-47C6-B372-4A07B1D7F513}"/>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pic>
        <p:nvPicPr>
          <p:cNvPr id="72707" name="Picture 2">
            <a:extLst>
              <a:ext uri="{FF2B5EF4-FFF2-40B4-BE49-F238E27FC236}">
                <a16:creationId xmlns:a16="http://schemas.microsoft.com/office/drawing/2014/main" id="{19B4BE82-8796-426C-83CE-D17C535729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76250"/>
            <a:ext cx="7777162" cy="583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1">
            <a:extLst>
              <a:ext uri="{FF2B5EF4-FFF2-40B4-BE49-F238E27FC236}">
                <a16:creationId xmlns:a16="http://schemas.microsoft.com/office/drawing/2014/main" id="{6FB27FED-5E39-4835-AD3F-1EEB196BC480}"/>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pic>
        <p:nvPicPr>
          <p:cNvPr id="74755" name="Picture 2">
            <a:extLst>
              <a:ext uri="{FF2B5EF4-FFF2-40B4-BE49-F238E27FC236}">
                <a16:creationId xmlns:a16="http://schemas.microsoft.com/office/drawing/2014/main" id="{FF49C74D-B78F-4C62-8F04-EC694FB99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75"/>
            <a:ext cx="8820150" cy="6264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1">
            <a:extLst>
              <a:ext uri="{FF2B5EF4-FFF2-40B4-BE49-F238E27FC236}">
                <a16:creationId xmlns:a16="http://schemas.microsoft.com/office/drawing/2014/main" id="{4586ABFD-CE58-41F8-92A0-BF65248E6A58}"/>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sp>
        <p:nvSpPr>
          <p:cNvPr id="76803" name="Text Box 2">
            <a:extLst>
              <a:ext uri="{FF2B5EF4-FFF2-40B4-BE49-F238E27FC236}">
                <a16:creationId xmlns:a16="http://schemas.microsoft.com/office/drawing/2014/main" id="{29BF9C37-1470-410B-8729-2AA77FAD7DD7}"/>
              </a:ext>
            </a:extLst>
          </p:cNvPr>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pic>
        <p:nvPicPr>
          <p:cNvPr id="76804" name="Picture 3">
            <a:extLst>
              <a:ext uri="{FF2B5EF4-FFF2-40B4-BE49-F238E27FC236}">
                <a16:creationId xmlns:a16="http://schemas.microsoft.com/office/drawing/2014/main" id="{66EECAC0-8B89-4454-A967-C698E0F9C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04813"/>
            <a:ext cx="8064500" cy="5616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1">
            <a:extLst>
              <a:ext uri="{FF2B5EF4-FFF2-40B4-BE49-F238E27FC236}">
                <a16:creationId xmlns:a16="http://schemas.microsoft.com/office/drawing/2014/main" id="{A7AE392B-00FF-4AEC-8C32-F5CC54FC424B}"/>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sp>
        <p:nvSpPr>
          <p:cNvPr id="78851" name="Text Box 2">
            <a:extLst>
              <a:ext uri="{FF2B5EF4-FFF2-40B4-BE49-F238E27FC236}">
                <a16:creationId xmlns:a16="http://schemas.microsoft.com/office/drawing/2014/main" id="{5A01B84C-2DCB-4DE2-8934-E9A2320121CD}"/>
              </a:ext>
            </a:extLst>
          </p:cNvPr>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pic>
        <p:nvPicPr>
          <p:cNvPr id="78852" name="Picture 3">
            <a:extLst>
              <a:ext uri="{FF2B5EF4-FFF2-40B4-BE49-F238E27FC236}">
                <a16:creationId xmlns:a16="http://schemas.microsoft.com/office/drawing/2014/main" id="{A01E5292-3CA5-4CF8-AE73-E99B845F4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60350"/>
            <a:ext cx="8137525" cy="583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1">
            <a:extLst>
              <a:ext uri="{FF2B5EF4-FFF2-40B4-BE49-F238E27FC236}">
                <a16:creationId xmlns:a16="http://schemas.microsoft.com/office/drawing/2014/main" id="{80439716-33A7-48CD-9BB6-358BD468C18D}"/>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sp>
        <p:nvSpPr>
          <p:cNvPr id="80899" name="Text Box 2">
            <a:extLst>
              <a:ext uri="{FF2B5EF4-FFF2-40B4-BE49-F238E27FC236}">
                <a16:creationId xmlns:a16="http://schemas.microsoft.com/office/drawing/2014/main" id="{44E7A001-06C3-4D1A-8C92-2FEAFE47A686}"/>
              </a:ext>
            </a:extLst>
          </p:cNvPr>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pic>
        <p:nvPicPr>
          <p:cNvPr id="80900" name="Picture 3">
            <a:extLst>
              <a:ext uri="{FF2B5EF4-FFF2-40B4-BE49-F238E27FC236}">
                <a16:creationId xmlns:a16="http://schemas.microsoft.com/office/drawing/2014/main" id="{74E79DC9-1144-4B3C-A442-7F6460FD7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0"/>
            <a:ext cx="7848600" cy="6994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a:extLst>
              <a:ext uri="{FF2B5EF4-FFF2-40B4-BE49-F238E27FC236}">
                <a16:creationId xmlns:a16="http://schemas.microsoft.com/office/drawing/2014/main" id="{8CD6B34B-7E78-4279-8E65-90CB15D6C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1341438"/>
            <a:ext cx="3529013" cy="4032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el 1">
            <a:extLst>
              <a:ext uri="{FF2B5EF4-FFF2-40B4-BE49-F238E27FC236}">
                <a16:creationId xmlns:a16="http://schemas.microsoft.com/office/drawing/2014/main" id="{9FEE1727-C827-4340-816C-1AC0026F9A85}"/>
              </a:ext>
            </a:extLst>
          </p:cNvPr>
          <p:cNvSpPr>
            <a:spLocks noGrp="1" noChangeArrowheads="1"/>
          </p:cNvSpPr>
          <p:nvPr>
            <p:ph type="title"/>
          </p:nvPr>
        </p:nvSpPr>
        <p:spPr/>
        <p:txBody>
          <a:bodyPr/>
          <a:lstStyle/>
          <a:p>
            <a:endParaRPr lang="de-CH" altLang="de-DE"/>
          </a:p>
        </p:txBody>
      </p:sp>
      <p:pic>
        <p:nvPicPr>
          <p:cNvPr id="84995" name="Inhaltsplatzhalter 4">
            <a:extLst>
              <a:ext uri="{FF2B5EF4-FFF2-40B4-BE49-F238E27FC236}">
                <a16:creationId xmlns:a16="http://schemas.microsoft.com/office/drawing/2014/main" id="{B3FC56E6-A45A-40AB-B9DA-08F618E58CF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4225" y="1600200"/>
            <a:ext cx="5033963" cy="4524375"/>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1">
            <a:extLst>
              <a:ext uri="{FF2B5EF4-FFF2-40B4-BE49-F238E27FC236}">
                <a16:creationId xmlns:a16="http://schemas.microsoft.com/office/drawing/2014/main" id="{46CF0F78-B1A2-49C3-A3B8-834227674CE3}"/>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sp>
        <p:nvSpPr>
          <p:cNvPr id="86019" name="Text Box 2">
            <a:extLst>
              <a:ext uri="{FF2B5EF4-FFF2-40B4-BE49-F238E27FC236}">
                <a16:creationId xmlns:a16="http://schemas.microsoft.com/office/drawing/2014/main" id="{2C5AE98A-6186-478A-A152-7D537F90B33B}"/>
              </a:ext>
            </a:extLst>
          </p:cNvPr>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pic>
        <p:nvPicPr>
          <p:cNvPr id="86020" name="Picture 3">
            <a:extLst>
              <a:ext uri="{FF2B5EF4-FFF2-40B4-BE49-F238E27FC236}">
                <a16:creationId xmlns:a16="http://schemas.microsoft.com/office/drawing/2014/main" id="{5DC53CE9-D92D-4DE3-86C3-859C99B39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476250"/>
            <a:ext cx="8988425" cy="57610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el 1">
            <a:extLst>
              <a:ext uri="{FF2B5EF4-FFF2-40B4-BE49-F238E27FC236}">
                <a16:creationId xmlns:a16="http://schemas.microsoft.com/office/drawing/2014/main" id="{68B4D11B-E0A3-42FE-9C1A-61F55E91EC70}"/>
              </a:ext>
            </a:extLst>
          </p:cNvPr>
          <p:cNvSpPr>
            <a:spLocks noGrp="1" noChangeArrowheads="1"/>
          </p:cNvSpPr>
          <p:nvPr>
            <p:ph type="title"/>
          </p:nvPr>
        </p:nvSpPr>
        <p:spPr/>
        <p:txBody>
          <a:bodyPr/>
          <a:lstStyle/>
          <a:p>
            <a:endParaRPr lang="de-CH" altLang="de-DE"/>
          </a:p>
        </p:txBody>
      </p:sp>
      <p:pic>
        <p:nvPicPr>
          <p:cNvPr id="88067" name="Inhaltsplatzhalter 4">
            <a:extLst>
              <a:ext uri="{FF2B5EF4-FFF2-40B4-BE49-F238E27FC236}">
                <a16:creationId xmlns:a16="http://schemas.microsoft.com/office/drawing/2014/main" id="{36D58B03-7FF9-44A1-8F37-0D225B5692C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01763" y="1600200"/>
            <a:ext cx="6338887" cy="4524375"/>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1">
            <a:extLst>
              <a:ext uri="{FF2B5EF4-FFF2-40B4-BE49-F238E27FC236}">
                <a16:creationId xmlns:a16="http://schemas.microsoft.com/office/drawing/2014/main" id="{19AC991C-DEC9-49C8-9278-BFA11A2C3ADA}"/>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sp>
        <p:nvSpPr>
          <p:cNvPr id="8195" name="Text Box 2">
            <a:extLst>
              <a:ext uri="{FF2B5EF4-FFF2-40B4-BE49-F238E27FC236}">
                <a16:creationId xmlns:a16="http://schemas.microsoft.com/office/drawing/2014/main" id="{B6C3B3F1-B264-4348-AC8A-9B4993432B75}"/>
              </a:ext>
            </a:extLst>
          </p:cNvPr>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pic>
        <p:nvPicPr>
          <p:cNvPr id="8196" name="Picture 3">
            <a:extLst>
              <a:ext uri="{FF2B5EF4-FFF2-40B4-BE49-F238E27FC236}">
                <a16:creationId xmlns:a16="http://schemas.microsoft.com/office/drawing/2014/main" id="{D814C3BA-C212-4000-9546-E41442E1B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0"/>
            <a:ext cx="8424863" cy="6092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el 1">
            <a:extLst>
              <a:ext uri="{FF2B5EF4-FFF2-40B4-BE49-F238E27FC236}">
                <a16:creationId xmlns:a16="http://schemas.microsoft.com/office/drawing/2014/main" id="{08ABB98C-4397-4D92-A5FC-EC35A5911BD3}"/>
              </a:ext>
            </a:extLst>
          </p:cNvPr>
          <p:cNvSpPr>
            <a:spLocks noGrp="1" noChangeArrowheads="1"/>
          </p:cNvSpPr>
          <p:nvPr>
            <p:ph type="title"/>
          </p:nvPr>
        </p:nvSpPr>
        <p:spPr/>
        <p:txBody>
          <a:bodyPr/>
          <a:lstStyle/>
          <a:p>
            <a:endParaRPr lang="de-CH" altLang="de-DE"/>
          </a:p>
        </p:txBody>
      </p:sp>
      <p:pic>
        <p:nvPicPr>
          <p:cNvPr id="89091" name="Inhaltsplatzhalter 4">
            <a:extLst>
              <a:ext uri="{FF2B5EF4-FFF2-40B4-BE49-F238E27FC236}">
                <a16:creationId xmlns:a16="http://schemas.microsoft.com/office/drawing/2014/main" id="{DCEE6EE0-27E8-45A0-A9C0-3F757C9B024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684338"/>
            <a:ext cx="8228013" cy="4356100"/>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el 1">
            <a:extLst>
              <a:ext uri="{FF2B5EF4-FFF2-40B4-BE49-F238E27FC236}">
                <a16:creationId xmlns:a16="http://schemas.microsoft.com/office/drawing/2014/main" id="{9C46742B-E8D5-4197-B70C-DB57E6D86E13}"/>
              </a:ext>
            </a:extLst>
          </p:cNvPr>
          <p:cNvSpPr>
            <a:spLocks noGrp="1" noChangeArrowheads="1"/>
          </p:cNvSpPr>
          <p:nvPr>
            <p:ph type="title"/>
          </p:nvPr>
        </p:nvSpPr>
        <p:spPr/>
        <p:txBody>
          <a:bodyPr/>
          <a:lstStyle/>
          <a:p>
            <a:endParaRPr lang="de-CH" altLang="de-DE"/>
          </a:p>
        </p:txBody>
      </p:sp>
      <p:pic>
        <p:nvPicPr>
          <p:cNvPr id="90115" name="Inhaltsplatzhalter 4">
            <a:extLst>
              <a:ext uri="{FF2B5EF4-FFF2-40B4-BE49-F238E27FC236}">
                <a16:creationId xmlns:a16="http://schemas.microsoft.com/office/drawing/2014/main" id="{CBBA3F51-B61E-49FE-8976-7D3A41EC6D1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77925" y="1600200"/>
            <a:ext cx="6786563" cy="4524375"/>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Grafik 2">
            <a:extLst>
              <a:ext uri="{FF2B5EF4-FFF2-40B4-BE49-F238E27FC236}">
                <a16:creationId xmlns:a16="http://schemas.microsoft.com/office/drawing/2014/main" id="{B2896376-105A-409E-BB1B-B2647B039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9163"/>
            <a:ext cx="91440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Grafik 2">
            <a:extLst>
              <a:ext uri="{FF2B5EF4-FFF2-40B4-BE49-F238E27FC236}">
                <a16:creationId xmlns:a16="http://schemas.microsoft.com/office/drawing/2014/main" id="{24A2567D-726C-46AC-8613-8F0016C7A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338" y="0"/>
            <a:ext cx="7553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Grafik 2">
            <a:extLst>
              <a:ext uri="{FF2B5EF4-FFF2-40B4-BE49-F238E27FC236}">
                <a16:creationId xmlns:a16="http://schemas.microsoft.com/office/drawing/2014/main" id="{672D708B-B559-4A7A-922C-D6B0338F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el 1">
            <a:extLst>
              <a:ext uri="{FF2B5EF4-FFF2-40B4-BE49-F238E27FC236}">
                <a16:creationId xmlns:a16="http://schemas.microsoft.com/office/drawing/2014/main" id="{ABDAD989-8914-4906-9ADC-71003061D6C8}"/>
              </a:ext>
            </a:extLst>
          </p:cNvPr>
          <p:cNvSpPr>
            <a:spLocks noGrp="1" noChangeArrowheads="1"/>
          </p:cNvSpPr>
          <p:nvPr>
            <p:ph type="title"/>
          </p:nvPr>
        </p:nvSpPr>
        <p:spPr/>
        <p:txBody>
          <a:bodyPr/>
          <a:lstStyle/>
          <a:p>
            <a:endParaRPr lang="de-CH" altLang="de-DE"/>
          </a:p>
        </p:txBody>
      </p:sp>
      <p:pic>
        <p:nvPicPr>
          <p:cNvPr id="4" name="IMG_2035.MOV">
            <a:hlinkClick r:id="" action="ppaction://media"/>
            <a:extLst>
              <a:ext uri="{FF2B5EF4-FFF2-40B4-BE49-F238E27FC236}">
                <a16:creationId xmlns:a16="http://schemas.microsoft.com/office/drawing/2014/main" id="{CC0F3750-8590-478D-A307-0FB027F2DFED}"/>
              </a:ext>
            </a:extLst>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116013" y="1916113"/>
            <a:ext cx="5543550" cy="4608512"/>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188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Grafik 2">
            <a:extLst>
              <a:ext uri="{FF2B5EF4-FFF2-40B4-BE49-F238E27FC236}">
                <a16:creationId xmlns:a16="http://schemas.microsoft.com/office/drawing/2014/main" id="{ED8A5333-017E-4836-A494-E86A2D018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Grafik 2">
            <a:extLst>
              <a:ext uri="{FF2B5EF4-FFF2-40B4-BE49-F238E27FC236}">
                <a16:creationId xmlns:a16="http://schemas.microsoft.com/office/drawing/2014/main" id="{83088718-6EE6-40CE-9FA1-9A6375795C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Grafik 2">
            <a:extLst>
              <a:ext uri="{FF2B5EF4-FFF2-40B4-BE49-F238E27FC236}">
                <a16:creationId xmlns:a16="http://schemas.microsoft.com/office/drawing/2014/main" id="{22614D30-FCD3-4DB3-BDE3-DB77AF47B4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1">
            <a:extLst>
              <a:ext uri="{FF2B5EF4-FFF2-40B4-BE49-F238E27FC236}">
                <a16:creationId xmlns:a16="http://schemas.microsoft.com/office/drawing/2014/main" id="{3A3F21AD-4DD9-4448-A816-31471F060801}"/>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pic>
        <p:nvPicPr>
          <p:cNvPr id="98307" name="Picture 2">
            <a:extLst>
              <a:ext uri="{FF2B5EF4-FFF2-40B4-BE49-F238E27FC236}">
                <a16:creationId xmlns:a16="http://schemas.microsoft.com/office/drawing/2014/main" id="{3441190A-BB4C-4BBD-9A2F-CF292CF2A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136525"/>
            <a:ext cx="12477750" cy="7581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a:extLst>
              <a:ext uri="{FF2B5EF4-FFF2-40B4-BE49-F238E27FC236}">
                <a16:creationId xmlns:a16="http://schemas.microsoft.com/office/drawing/2014/main" id="{0476EEA2-F7EB-417E-A95A-2028E06B5D90}"/>
              </a:ext>
            </a:extLst>
          </p:cNvPr>
          <p:cNvSpPr>
            <a:spLocks noGrp="1" noChangeArrowheads="1"/>
          </p:cNvSpPr>
          <p:nvPr>
            <p:ph type="title"/>
          </p:nvPr>
        </p:nvSpPr>
        <p:spPr/>
        <p:txBody>
          <a:bodyPr/>
          <a:lstStyle/>
          <a:p>
            <a:endParaRPr lang="de-CH" altLang="de-DE"/>
          </a:p>
        </p:txBody>
      </p:sp>
      <p:pic>
        <p:nvPicPr>
          <p:cNvPr id="10243" name="Inhaltsplatzhalter 4">
            <a:extLst>
              <a:ext uri="{FF2B5EF4-FFF2-40B4-BE49-F238E27FC236}">
                <a16:creationId xmlns:a16="http://schemas.microsoft.com/office/drawing/2014/main" id="{320C0C25-E44D-478E-8D11-2257E3E79F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74963" y="1600200"/>
            <a:ext cx="3392487" cy="4524375"/>
          </a:xfr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el 1">
            <a:extLst>
              <a:ext uri="{FF2B5EF4-FFF2-40B4-BE49-F238E27FC236}">
                <a16:creationId xmlns:a16="http://schemas.microsoft.com/office/drawing/2014/main" id="{7F069446-7CD8-400D-BD1F-0B32BDB37B10}"/>
              </a:ext>
            </a:extLst>
          </p:cNvPr>
          <p:cNvSpPr>
            <a:spLocks noGrp="1" noChangeArrowheads="1"/>
          </p:cNvSpPr>
          <p:nvPr>
            <p:ph type="title"/>
          </p:nvPr>
        </p:nvSpPr>
        <p:spPr/>
        <p:txBody>
          <a:bodyPr/>
          <a:lstStyle/>
          <a:p>
            <a:endParaRPr lang="de-CH" altLang="de-DE"/>
          </a:p>
        </p:txBody>
      </p:sp>
      <p:sp>
        <p:nvSpPr>
          <p:cNvPr id="100355" name="Inhaltsplatzhalter 2">
            <a:extLst>
              <a:ext uri="{FF2B5EF4-FFF2-40B4-BE49-F238E27FC236}">
                <a16:creationId xmlns:a16="http://schemas.microsoft.com/office/drawing/2014/main" id="{FC030DAA-240E-4336-8359-B103FD479D59}"/>
              </a:ext>
            </a:extLst>
          </p:cNvPr>
          <p:cNvSpPr>
            <a:spLocks noGrp="1" noChangeArrowheads="1"/>
          </p:cNvSpPr>
          <p:nvPr>
            <p:ph idx="1"/>
          </p:nvPr>
        </p:nvSpPr>
        <p:spPr/>
        <p:txBody>
          <a:bodyPr/>
          <a:lstStyle/>
          <a:p>
            <a:endParaRPr lang="de-CH" altLang="de-DE"/>
          </a:p>
        </p:txBody>
      </p:sp>
      <p:sp>
        <p:nvSpPr>
          <p:cNvPr id="100356" name="Rechteck 3">
            <a:extLst>
              <a:ext uri="{FF2B5EF4-FFF2-40B4-BE49-F238E27FC236}">
                <a16:creationId xmlns:a16="http://schemas.microsoft.com/office/drawing/2014/main" id="{00862EE3-DC13-4C22-ABDC-8E96E6943492}"/>
              </a:ext>
            </a:extLst>
          </p:cNvPr>
          <p:cNvSpPr>
            <a:spLocks noChangeArrowheads="1"/>
          </p:cNvSpPr>
          <p:nvPr/>
        </p:nvSpPr>
        <p:spPr bwMode="auto">
          <a:xfrm>
            <a:off x="2286000" y="336550"/>
            <a:ext cx="4572000" cy="618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de-CH" altLang="de-DE">
                <a:latin typeface="Times New Roman" panose="02020603050405020304" pitchFamily="18" charset="0"/>
                <a:cs typeface="Times New Roman" panose="02020603050405020304" pitchFamily="18" charset="0"/>
              </a:rPr>
              <a:t>Lieber Bruder Oskar</a:t>
            </a:r>
            <a:endParaRPr lang="de-CH" altLang="de-DE" sz="1600">
              <a:latin typeface="Times New Roman" panose="02020603050405020304" pitchFamily="18" charset="0"/>
              <a:cs typeface="Times New Roman" panose="02020603050405020304" pitchFamily="18" charset="0"/>
            </a:endParaRPr>
          </a:p>
          <a:p>
            <a:pPr eaLnBrk="1" hangingPunct="1">
              <a:buClr>
                <a:srgbClr val="000000"/>
              </a:buClr>
              <a:buSzPct val="100000"/>
              <a:buFont typeface="Times New Roman" panose="02020603050405020304" pitchFamily="18" charset="0"/>
              <a:buNone/>
            </a:pPr>
            <a:r>
              <a:rPr lang="de-CH" altLang="de-DE">
                <a:latin typeface="Times New Roman" panose="02020603050405020304" pitchFamily="18" charset="0"/>
                <a:cs typeface="Times New Roman" panose="02020603050405020304" pitchFamily="18" charset="0"/>
              </a:rPr>
              <a:t> </a:t>
            </a:r>
            <a:endParaRPr lang="de-CH" altLang="de-DE" sz="1600">
              <a:latin typeface="Times New Roman" panose="02020603050405020304" pitchFamily="18" charset="0"/>
              <a:cs typeface="Times New Roman" panose="02020603050405020304" pitchFamily="18" charset="0"/>
            </a:endParaRPr>
          </a:p>
          <a:p>
            <a:pPr eaLnBrk="1" hangingPunct="1">
              <a:buClr>
                <a:srgbClr val="000000"/>
              </a:buClr>
              <a:buSzPct val="100000"/>
              <a:buFont typeface="Times New Roman" panose="02020603050405020304" pitchFamily="18" charset="0"/>
              <a:buNone/>
            </a:pPr>
            <a:r>
              <a:rPr lang="de-CH" altLang="de-DE">
                <a:latin typeface="Times New Roman" panose="02020603050405020304" pitchFamily="18" charset="0"/>
                <a:cs typeface="Times New Roman" panose="02020603050405020304" pitchFamily="18" charset="0"/>
              </a:rPr>
              <a:t>Deinen Brief vom 19.3 habe ich erhalten. …..</a:t>
            </a:r>
            <a:endParaRPr lang="de-CH" altLang="de-DE" sz="1600">
              <a:latin typeface="Times New Roman" panose="02020603050405020304" pitchFamily="18" charset="0"/>
              <a:cs typeface="Times New Roman" panose="02020603050405020304" pitchFamily="18" charset="0"/>
            </a:endParaRPr>
          </a:p>
          <a:p>
            <a:pPr eaLnBrk="1" hangingPunct="1">
              <a:buClr>
                <a:srgbClr val="000000"/>
              </a:buClr>
              <a:buSzPct val="100000"/>
              <a:buFont typeface="Times New Roman" panose="02020603050405020304" pitchFamily="18" charset="0"/>
              <a:buNone/>
            </a:pPr>
            <a:r>
              <a:rPr lang="de-CH" altLang="de-DE">
                <a:latin typeface="Times New Roman" panose="02020603050405020304" pitchFamily="18" charset="0"/>
                <a:cs typeface="Times New Roman" panose="02020603050405020304" pitchFamily="18" charset="0"/>
              </a:rPr>
              <a:t>So so, auch der wundervolle Tunnel in Visperterminen wächste. Wird wohl noch länger als der Simplontunnel.Ja, ich wette darauf, dass man den bald Miess am Stollen finden könnte wie es Zeiter Leo schon lange zurück gesagt hat. Und wie steht es jetzt mit diesem Kerl und der Angelina Zerzuben. Das möchte ich gerne einmal wissen.</a:t>
            </a:r>
            <a:endParaRPr lang="de-CH" altLang="de-DE" sz="1600">
              <a:latin typeface="Times New Roman" panose="02020603050405020304" pitchFamily="18" charset="0"/>
              <a:cs typeface="Times New Roman" panose="02020603050405020304" pitchFamily="18" charset="0"/>
            </a:endParaRPr>
          </a:p>
          <a:p>
            <a:pPr eaLnBrk="1" hangingPunct="1">
              <a:buClr>
                <a:srgbClr val="000000"/>
              </a:buClr>
              <a:buSzPct val="100000"/>
              <a:buFont typeface="Times New Roman" panose="02020603050405020304" pitchFamily="18" charset="0"/>
              <a:buNone/>
            </a:pPr>
            <a:r>
              <a:rPr lang="de-CH" altLang="de-DE">
                <a:latin typeface="Times New Roman" panose="02020603050405020304" pitchFamily="18" charset="0"/>
                <a:cs typeface="Times New Roman" panose="02020603050405020304" pitchFamily="18" charset="0"/>
              </a:rPr>
              <a:t>So, auch Studer Moritz ist Präsident geworden . Lasse ihm sagen : ich gratuliere ihm.Und was macht der Benedikt Schnecken Zu Zu Zunft?</a:t>
            </a:r>
            <a:endParaRPr lang="de-CH" altLang="de-DE" sz="1600">
              <a:latin typeface="Times New Roman" panose="02020603050405020304" pitchFamily="18" charset="0"/>
              <a:cs typeface="Times New Roman" panose="02020603050405020304" pitchFamily="18" charset="0"/>
            </a:endParaRPr>
          </a:p>
          <a:p>
            <a:pPr eaLnBrk="1" hangingPunct="1">
              <a:buClr>
                <a:srgbClr val="000000"/>
              </a:buClr>
              <a:buSzPct val="100000"/>
              <a:buFont typeface="Times New Roman" panose="02020603050405020304" pitchFamily="18" charset="0"/>
              <a:buNone/>
            </a:pPr>
            <a:r>
              <a:rPr lang="de-CH" altLang="de-DE">
                <a:latin typeface="Times New Roman" panose="02020603050405020304" pitchFamily="18" charset="0"/>
                <a:cs typeface="Times New Roman" panose="02020603050405020304" pitchFamily="18" charset="0"/>
              </a:rPr>
              <a:t>Auch Marzelina Zeiter ist verheiratet. Aber mit wem?</a:t>
            </a:r>
            <a:endParaRPr lang="de-CH" altLang="de-DE" sz="1600">
              <a:latin typeface="Times New Roman" panose="02020603050405020304" pitchFamily="18" charset="0"/>
              <a:cs typeface="Times New Roman" panose="02020603050405020304" pitchFamily="18" charset="0"/>
            </a:endParaRPr>
          </a:p>
          <a:p>
            <a:pPr eaLnBrk="1" hangingPunct="1">
              <a:buClr>
                <a:srgbClr val="000000"/>
              </a:buClr>
              <a:buSzPct val="100000"/>
              <a:buFont typeface="Times New Roman" panose="02020603050405020304" pitchFamily="18" charset="0"/>
              <a:buNone/>
            </a:pPr>
            <a:r>
              <a:rPr lang="de-CH" altLang="de-DE">
                <a:latin typeface="Times New Roman" panose="02020603050405020304" pitchFamily="18" charset="0"/>
                <a:cs typeface="Times New Roman" panose="02020603050405020304" pitchFamily="18" charset="0"/>
              </a:rPr>
              <a:t>Auch Delphina Heinzmann. Aber mit was für einem?</a:t>
            </a:r>
            <a:endParaRPr lang="de-CH" altLang="de-DE" sz="1600">
              <a:latin typeface="Times New Roman" panose="02020603050405020304" pitchFamily="18" charset="0"/>
              <a:cs typeface="Times New Roman" panose="02020603050405020304" pitchFamily="18" charset="0"/>
            </a:endParaRPr>
          </a:p>
          <a:p>
            <a:pPr eaLnBrk="1" hangingPunct="1">
              <a:buClr>
                <a:srgbClr val="000000"/>
              </a:buClr>
              <a:buSzPct val="100000"/>
              <a:buFont typeface="Times New Roman" panose="02020603050405020304" pitchFamily="18" charset="0"/>
              <a:buNone/>
            </a:pPr>
            <a:r>
              <a:rPr lang="de-CH" altLang="de-DE">
                <a:latin typeface="Times New Roman" panose="02020603050405020304" pitchFamily="18" charset="0"/>
                <a:cs typeface="Times New Roman" panose="02020603050405020304" pitchFamily="18" charset="0"/>
              </a:rPr>
              <a:t>Und auch Alex Heinzmann?</a:t>
            </a:r>
            <a:endParaRPr lang="de-CH" altLang="de-DE" sz="1600">
              <a:latin typeface="Times New Roman" panose="02020603050405020304" pitchFamily="18" charset="0"/>
              <a:cs typeface="Times New Roman" panose="02020603050405020304" pitchFamily="18" charset="0"/>
            </a:endParaRPr>
          </a:p>
          <a:p>
            <a:pPr eaLnBrk="1" hangingPunct="1">
              <a:buClr>
                <a:srgbClr val="000000"/>
              </a:buClr>
              <a:buSzPct val="100000"/>
              <a:buFont typeface="Times New Roman" panose="02020603050405020304" pitchFamily="18" charset="0"/>
              <a:buNone/>
            </a:pPr>
            <a:r>
              <a:rPr lang="de-CH" altLang="de-DE">
                <a:latin typeface="Times New Roman" panose="02020603050405020304" pitchFamily="18" charset="0"/>
                <a:cs typeface="Times New Roman" panose="02020603050405020304" pitchFamily="18" charset="0"/>
              </a:rPr>
              <a:t>Er hat zu meiner Frau geschrieben, dass er in der Gemeinde auslesen könne.</a:t>
            </a:r>
            <a:endParaRPr lang="de-CH" altLang="de-DE" sz="1600">
              <a:latin typeface="Times New Roman" panose="02020603050405020304" pitchFamily="18" charset="0"/>
              <a:cs typeface="Times New Roman" panose="02020603050405020304" pitchFamily="18" charset="0"/>
            </a:endParaRPr>
          </a:p>
          <a:p>
            <a:pPr eaLnBrk="1" hangingPunct="1">
              <a:buClr>
                <a:srgbClr val="000000"/>
              </a:buClr>
              <a:buSzPct val="100000"/>
              <a:buFont typeface="Times New Roman" panose="02020603050405020304" pitchFamily="18" charset="0"/>
              <a:buNone/>
            </a:pPr>
            <a:r>
              <a:rPr lang="de-CH" altLang="de-DE">
                <a:latin typeface="Times New Roman" panose="02020603050405020304" pitchFamily="18" charset="0"/>
                <a:cs typeface="Times New Roman" panose="02020603050405020304" pitchFamily="18" charset="0"/>
              </a:rPr>
              <a:t> </a:t>
            </a:r>
            <a:endParaRPr lang="de-CH" altLang="de-DE" sz="1600">
              <a:latin typeface="Times New Roman" panose="02020603050405020304" pitchFamily="18" charset="0"/>
              <a:cs typeface="Times New Roman" panose="02020603050405020304" pitchFamily="18" charset="0"/>
            </a:endParaRPr>
          </a:p>
        </p:txBody>
      </p:sp>
      <p:sp>
        <p:nvSpPr>
          <p:cNvPr id="100357" name="Rechteck 4">
            <a:extLst>
              <a:ext uri="{FF2B5EF4-FFF2-40B4-BE49-F238E27FC236}">
                <a16:creationId xmlns:a16="http://schemas.microsoft.com/office/drawing/2014/main" id="{D050905B-5203-4829-9243-AA0A079E8A8A}"/>
              </a:ext>
            </a:extLst>
          </p:cNvPr>
          <p:cNvSpPr>
            <a:spLocks noChangeArrowheads="1"/>
          </p:cNvSpPr>
          <p:nvPr/>
        </p:nvSpPr>
        <p:spPr bwMode="auto">
          <a:xfrm>
            <a:off x="2286000" y="1444625"/>
            <a:ext cx="45720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de-CH" altLang="de-DE" sz="1400">
                <a:latin typeface="Times New Roman" panose="02020603050405020304" pitchFamily="18" charset="0"/>
                <a:cs typeface="Times New Roman" panose="02020603050405020304" pitchFamily="18" charset="0"/>
              </a:rPr>
              <a:t>Lieber Bruder Oskar</a:t>
            </a:r>
            <a:endParaRPr lang="de-CH" altLang="de-DE" sz="1200">
              <a:latin typeface="Times New Roman" panose="02020603050405020304" pitchFamily="18" charset="0"/>
              <a:cs typeface="Times New Roman" panose="02020603050405020304" pitchFamily="18" charset="0"/>
            </a:endParaRPr>
          </a:p>
          <a:p>
            <a:pPr eaLnBrk="1" hangingPunct="1">
              <a:buClr>
                <a:srgbClr val="000000"/>
              </a:buClr>
              <a:buSzPct val="100000"/>
              <a:buFont typeface="Times New Roman" panose="02020603050405020304" pitchFamily="18" charset="0"/>
              <a:buNone/>
            </a:pPr>
            <a:r>
              <a:rPr lang="de-CH" altLang="de-DE" sz="1400">
                <a:latin typeface="Times New Roman" panose="02020603050405020304" pitchFamily="18" charset="0"/>
                <a:cs typeface="Times New Roman" panose="02020603050405020304" pitchFamily="18" charset="0"/>
              </a:rPr>
              <a:t> </a:t>
            </a:r>
            <a:endParaRPr lang="de-CH" altLang="de-DE" sz="1200">
              <a:latin typeface="Times New Roman" panose="02020603050405020304" pitchFamily="18" charset="0"/>
              <a:cs typeface="Times New Roman" panose="02020603050405020304" pitchFamily="18" charset="0"/>
            </a:endParaRPr>
          </a:p>
          <a:p>
            <a:pPr eaLnBrk="1" hangingPunct="1">
              <a:buClr>
                <a:srgbClr val="000000"/>
              </a:buClr>
              <a:buSzPct val="100000"/>
              <a:buFont typeface="Times New Roman" panose="02020603050405020304" pitchFamily="18" charset="0"/>
              <a:buNone/>
            </a:pPr>
            <a:r>
              <a:rPr lang="de-CH" altLang="de-DE" sz="1400">
                <a:latin typeface="Times New Roman" panose="02020603050405020304" pitchFamily="18" charset="0"/>
                <a:cs typeface="Times New Roman" panose="02020603050405020304" pitchFamily="18" charset="0"/>
              </a:rPr>
              <a:t>Deinen Brief vom 19.3 habe ich erhalten. …..</a:t>
            </a:r>
            <a:endParaRPr lang="de-CH" altLang="de-DE" sz="1200">
              <a:latin typeface="Times New Roman" panose="02020603050405020304" pitchFamily="18" charset="0"/>
              <a:cs typeface="Times New Roman" panose="02020603050405020304" pitchFamily="18" charset="0"/>
            </a:endParaRPr>
          </a:p>
          <a:p>
            <a:pPr eaLnBrk="1" hangingPunct="1">
              <a:buClr>
                <a:srgbClr val="000000"/>
              </a:buClr>
              <a:buSzPct val="100000"/>
              <a:buFont typeface="Times New Roman" panose="02020603050405020304" pitchFamily="18" charset="0"/>
              <a:buNone/>
            </a:pPr>
            <a:r>
              <a:rPr lang="de-CH" altLang="de-DE" sz="1400">
                <a:latin typeface="Times New Roman" panose="02020603050405020304" pitchFamily="18" charset="0"/>
                <a:cs typeface="Times New Roman" panose="02020603050405020304" pitchFamily="18" charset="0"/>
              </a:rPr>
              <a:t>So so, auch der wundervolle Tunnel in Visperterminen wächste. Wird wohl noch länger als der Simplontunnel.Ja, ich wette darauf, dass man den bald Miess am Stollen finden könnte wie es Zeiter Leo schon lange zurück gesagt hat. Und wie steht es jetzt mit diesem Kerl und der Angelina Zerzuben. Das möchte ich gerne einmal wissen.</a:t>
            </a:r>
            <a:endParaRPr lang="de-CH" altLang="de-DE" sz="1200">
              <a:latin typeface="Times New Roman" panose="02020603050405020304" pitchFamily="18" charset="0"/>
              <a:cs typeface="Times New Roman" panose="02020603050405020304" pitchFamily="18" charset="0"/>
            </a:endParaRPr>
          </a:p>
          <a:p>
            <a:pPr eaLnBrk="1" hangingPunct="1">
              <a:buClr>
                <a:srgbClr val="000000"/>
              </a:buClr>
              <a:buSzPct val="100000"/>
              <a:buFont typeface="Times New Roman" panose="02020603050405020304" pitchFamily="18" charset="0"/>
              <a:buNone/>
            </a:pPr>
            <a:r>
              <a:rPr lang="de-CH" altLang="de-DE" sz="1400">
                <a:latin typeface="Times New Roman" panose="02020603050405020304" pitchFamily="18" charset="0"/>
                <a:cs typeface="Times New Roman" panose="02020603050405020304" pitchFamily="18" charset="0"/>
              </a:rPr>
              <a:t>So, auch Studer Moritz ist Präsident geworden . Lasse ihm sagen : ich gratuliere ihm.Und was macht der Benedikt Schnecken Zu Zu Zunft?</a:t>
            </a:r>
            <a:endParaRPr lang="de-CH" altLang="de-DE" sz="1200">
              <a:latin typeface="Times New Roman" panose="02020603050405020304" pitchFamily="18" charset="0"/>
              <a:cs typeface="Times New Roman" panose="02020603050405020304" pitchFamily="18" charset="0"/>
            </a:endParaRPr>
          </a:p>
          <a:p>
            <a:pPr eaLnBrk="1" hangingPunct="1">
              <a:buClr>
                <a:srgbClr val="000000"/>
              </a:buClr>
              <a:buSzPct val="100000"/>
              <a:buFont typeface="Times New Roman" panose="02020603050405020304" pitchFamily="18" charset="0"/>
              <a:buNone/>
            </a:pPr>
            <a:r>
              <a:rPr lang="de-CH" altLang="de-DE" sz="1400">
                <a:latin typeface="Times New Roman" panose="02020603050405020304" pitchFamily="18" charset="0"/>
                <a:cs typeface="Times New Roman" panose="02020603050405020304" pitchFamily="18" charset="0"/>
              </a:rPr>
              <a:t>Auch Marzelina Zeiter ist verheiratet. Aber mit wem?</a:t>
            </a:r>
            <a:endParaRPr lang="de-CH" altLang="de-DE" sz="1200">
              <a:latin typeface="Times New Roman" panose="02020603050405020304" pitchFamily="18" charset="0"/>
              <a:cs typeface="Times New Roman" panose="02020603050405020304" pitchFamily="18" charset="0"/>
            </a:endParaRPr>
          </a:p>
          <a:p>
            <a:pPr eaLnBrk="1" hangingPunct="1">
              <a:buClr>
                <a:srgbClr val="000000"/>
              </a:buClr>
              <a:buSzPct val="100000"/>
              <a:buFont typeface="Times New Roman" panose="02020603050405020304" pitchFamily="18" charset="0"/>
              <a:buNone/>
            </a:pPr>
            <a:r>
              <a:rPr lang="de-CH" altLang="de-DE" sz="1400">
                <a:latin typeface="Times New Roman" panose="02020603050405020304" pitchFamily="18" charset="0"/>
                <a:cs typeface="Times New Roman" panose="02020603050405020304" pitchFamily="18" charset="0"/>
              </a:rPr>
              <a:t>Auch Delphina Heinzmann. Aber mit was für einem?</a:t>
            </a:r>
            <a:endParaRPr lang="de-CH" altLang="de-DE" sz="1200">
              <a:latin typeface="Times New Roman" panose="02020603050405020304" pitchFamily="18" charset="0"/>
              <a:cs typeface="Times New Roman" panose="02020603050405020304" pitchFamily="18" charset="0"/>
            </a:endParaRPr>
          </a:p>
          <a:p>
            <a:pPr eaLnBrk="1" hangingPunct="1">
              <a:buClr>
                <a:srgbClr val="000000"/>
              </a:buClr>
              <a:buSzPct val="100000"/>
              <a:buFont typeface="Times New Roman" panose="02020603050405020304" pitchFamily="18" charset="0"/>
              <a:buNone/>
            </a:pPr>
            <a:r>
              <a:rPr lang="de-CH" altLang="de-DE" sz="1400">
                <a:latin typeface="Times New Roman" panose="02020603050405020304" pitchFamily="18" charset="0"/>
                <a:cs typeface="Times New Roman" panose="02020603050405020304" pitchFamily="18" charset="0"/>
              </a:rPr>
              <a:t>Und auch Alex Heinzmann?</a:t>
            </a:r>
            <a:endParaRPr lang="de-CH" altLang="de-DE" sz="1200">
              <a:latin typeface="Times New Roman" panose="02020603050405020304" pitchFamily="18" charset="0"/>
              <a:cs typeface="Times New Roman" panose="02020603050405020304" pitchFamily="18" charset="0"/>
            </a:endParaRPr>
          </a:p>
          <a:p>
            <a:pPr eaLnBrk="1" hangingPunct="1">
              <a:buClr>
                <a:srgbClr val="000000"/>
              </a:buClr>
              <a:buSzPct val="100000"/>
              <a:buFont typeface="Times New Roman" panose="02020603050405020304" pitchFamily="18" charset="0"/>
              <a:buNone/>
            </a:pPr>
            <a:r>
              <a:rPr lang="de-CH" altLang="de-DE" sz="1400">
                <a:latin typeface="Times New Roman" panose="02020603050405020304" pitchFamily="18" charset="0"/>
                <a:cs typeface="Times New Roman" panose="02020603050405020304" pitchFamily="18" charset="0"/>
              </a:rPr>
              <a:t>Er hat zu meiner Frau geschrieben, dass er in der Gemeinde auslesen könne.</a:t>
            </a:r>
            <a:endParaRPr lang="de-CH" altLang="de-DE" sz="1200">
              <a:latin typeface="Times New Roman" panose="02020603050405020304" pitchFamily="18" charset="0"/>
              <a:cs typeface="Times New Roman" panose="02020603050405020304" pitchFamily="18" charset="0"/>
            </a:endParaRPr>
          </a:p>
          <a:p>
            <a:pPr eaLnBrk="1" hangingPunct="1">
              <a:buClr>
                <a:srgbClr val="000000"/>
              </a:buClr>
              <a:buSzPct val="100000"/>
              <a:buFont typeface="Times New Roman" panose="02020603050405020304" pitchFamily="18" charset="0"/>
              <a:buNone/>
            </a:pPr>
            <a:r>
              <a:rPr lang="de-CH" altLang="de-DE" sz="1400">
                <a:latin typeface="Times New Roman" panose="02020603050405020304" pitchFamily="18" charset="0"/>
                <a:cs typeface="Times New Roman" panose="02020603050405020304" pitchFamily="18" charset="0"/>
              </a:rPr>
              <a:t> </a:t>
            </a:r>
            <a:endParaRPr lang="de-CH" altLang="de-DE" sz="1200">
              <a:latin typeface="Times New Roman" panose="02020603050405020304" pitchFamily="18" charset="0"/>
              <a:cs typeface="Times New Roman" panose="02020603050405020304" pitchFamily="18" charset="0"/>
            </a:endParaRPr>
          </a:p>
        </p:txBody>
      </p:sp>
      <p:pic>
        <p:nvPicPr>
          <p:cNvPr id="100358" name="Grafik 5">
            <a:extLst>
              <a:ext uri="{FF2B5EF4-FFF2-40B4-BE49-F238E27FC236}">
                <a16:creationId xmlns:a16="http://schemas.microsoft.com/office/drawing/2014/main" id="{4EE27AD1-201B-4746-95EF-A38741FCC7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688" y="1895475"/>
            <a:ext cx="5762625"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el 1">
            <a:extLst>
              <a:ext uri="{FF2B5EF4-FFF2-40B4-BE49-F238E27FC236}">
                <a16:creationId xmlns:a16="http://schemas.microsoft.com/office/drawing/2014/main" id="{999D9D0D-D347-48A7-8DE2-AC930F62A253}"/>
              </a:ext>
            </a:extLst>
          </p:cNvPr>
          <p:cNvSpPr>
            <a:spLocks noGrp="1" noChangeArrowheads="1"/>
          </p:cNvSpPr>
          <p:nvPr>
            <p:ph type="title"/>
          </p:nvPr>
        </p:nvSpPr>
        <p:spPr/>
        <p:txBody>
          <a:bodyPr/>
          <a:lstStyle/>
          <a:p>
            <a:r>
              <a:rPr lang="de-CH" altLang="de-DE"/>
              <a:t>Sädilti</a:t>
            </a:r>
          </a:p>
        </p:txBody>
      </p:sp>
      <p:pic>
        <p:nvPicPr>
          <p:cNvPr id="101379" name="Inhaltsplatzhalter 4">
            <a:extLst>
              <a:ext uri="{FF2B5EF4-FFF2-40B4-BE49-F238E27FC236}">
                <a16:creationId xmlns:a16="http://schemas.microsoft.com/office/drawing/2014/main" id="{69BB9EE7-4698-4FD6-BBEA-1AC934C2DD2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2500" cy="4524375"/>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1">
            <a:extLst>
              <a:ext uri="{FF2B5EF4-FFF2-40B4-BE49-F238E27FC236}">
                <a16:creationId xmlns:a16="http://schemas.microsoft.com/office/drawing/2014/main" id="{0C82BEEA-0F9B-4B8A-B1A0-E9969A88797E}"/>
              </a:ext>
            </a:extLst>
          </p:cNvPr>
          <p:cNvSpPr txBox="1">
            <a:spLocks noChangeArrowheads="1"/>
          </p:cNvSpPr>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sp>
        <p:nvSpPr>
          <p:cNvPr id="102403" name="Text Box 2">
            <a:extLst>
              <a:ext uri="{FF2B5EF4-FFF2-40B4-BE49-F238E27FC236}">
                <a16:creationId xmlns:a16="http://schemas.microsoft.com/office/drawing/2014/main" id="{74CFEB09-A7AD-4BA3-BAEA-20AF3D1ED57A}"/>
              </a:ext>
            </a:extLst>
          </p:cNvPr>
          <p:cNvSpPr txBox="1">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pic>
        <p:nvPicPr>
          <p:cNvPr id="102404" name="Picture 3">
            <a:extLst>
              <a:ext uri="{FF2B5EF4-FFF2-40B4-BE49-F238E27FC236}">
                <a16:creationId xmlns:a16="http://schemas.microsoft.com/office/drawing/2014/main" id="{381D5A0E-9895-4CBB-B6EB-3B6F1C3A1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549275"/>
            <a:ext cx="7920038" cy="6024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1">
            <a:extLst>
              <a:ext uri="{FF2B5EF4-FFF2-40B4-BE49-F238E27FC236}">
                <a16:creationId xmlns:a16="http://schemas.microsoft.com/office/drawing/2014/main" id="{8FA002C3-9D2A-4418-8CE2-A05123DBE07F}"/>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pic>
        <p:nvPicPr>
          <p:cNvPr id="104451" name="Picture 2">
            <a:extLst>
              <a:ext uri="{FF2B5EF4-FFF2-40B4-BE49-F238E27FC236}">
                <a16:creationId xmlns:a16="http://schemas.microsoft.com/office/drawing/2014/main" id="{581FF2B5-6E7D-4FEA-A772-4518DAC46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0"/>
            <a:ext cx="6049962"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1">
            <a:extLst>
              <a:ext uri="{FF2B5EF4-FFF2-40B4-BE49-F238E27FC236}">
                <a16:creationId xmlns:a16="http://schemas.microsoft.com/office/drawing/2014/main" id="{4F79BAFE-D8D2-45B6-9192-E736A21CBB5C}"/>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sp>
        <p:nvSpPr>
          <p:cNvPr id="106499" name="Text Box 2">
            <a:extLst>
              <a:ext uri="{FF2B5EF4-FFF2-40B4-BE49-F238E27FC236}">
                <a16:creationId xmlns:a16="http://schemas.microsoft.com/office/drawing/2014/main" id="{34A2D675-4F67-489D-8743-521367D64CF3}"/>
              </a:ext>
            </a:extLst>
          </p:cNvPr>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pic>
        <p:nvPicPr>
          <p:cNvPr id="106500" name="Picture 3">
            <a:extLst>
              <a:ext uri="{FF2B5EF4-FFF2-40B4-BE49-F238E27FC236}">
                <a16:creationId xmlns:a16="http://schemas.microsoft.com/office/drawing/2014/main" id="{6FEA2E9B-30D0-4146-9C85-81E7D48C5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620713"/>
            <a:ext cx="6840538" cy="5329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1">
            <a:extLst>
              <a:ext uri="{FF2B5EF4-FFF2-40B4-BE49-F238E27FC236}">
                <a16:creationId xmlns:a16="http://schemas.microsoft.com/office/drawing/2014/main" id="{34453255-2140-405A-82BC-5D9617380E72}"/>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sp>
        <p:nvSpPr>
          <p:cNvPr id="108547" name="Text Box 2">
            <a:extLst>
              <a:ext uri="{FF2B5EF4-FFF2-40B4-BE49-F238E27FC236}">
                <a16:creationId xmlns:a16="http://schemas.microsoft.com/office/drawing/2014/main" id="{0C39046D-E4D8-466C-80FA-5B19061BC562}"/>
              </a:ext>
            </a:extLst>
          </p:cNvPr>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pic>
        <p:nvPicPr>
          <p:cNvPr id="108548" name="Picture 3">
            <a:extLst>
              <a:ext uri="{FF2B5EF4-FFF2-40B4-BE49-F238E27FC236}">
                <a16:creationId xmlns:a16="http://schemas.microsoft.com/office/drawing/2014/main" id="{1A818BDD-7AB1-4E71-A19B-ED849D034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857250"/>
            <a:ext cx="6985000" cy="5473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1">
            <a:extLst>
              <a:ext uri="{FF2B5EF4-FFF2-40B4-BE49-F238E27FC236}">
                <a16:creationId xmlns:a16="http://schemas.microsoft.com/office/drawing/2014/main" id="{2BC26F28-6522-469C-A828-F69315534227}"/>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sp>
        <p:nvSpPr>
          <p:cNvPr id="110595" name="Text Box 2">
            <a:extLst>
              <a:ext uri="{FF2B5EF4-FFF2-40B4-BE49-F238E27FC236}">
                <a16:creationId xmlns:a16="http://schemas.microsoft.com/office/drawing/2014/main" id="{4C52C6DD-0664-443E-A8BE-95B5E63A851D}"/>
              </a:ext>
            </a:extLst>
          </p:cNvPr>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pic>
        <p:nvPicPr>
          <p:cNvPr id="110596" name="Picture 3">
            <a:extLst>
              <a:ext uri="{FF2B5EF4-FFF2-40B4-BE49-F238E27FC236}">
                <a16:creationId xmlns:a16="http://schemas.microsoft.com/office/drawing/2014/main" id="{B9E1CE83-FC9A-4193-B252-040D6385C9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0"/>
            <a:ext cx="8353425" cy="6237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1">
            <a:extLst>
              <a:ext uri="{FF2B5EF4-FFF2-40B4-BE49-F238E27FC236}">
                <a16:creationId xmlns:a16="http://schemas.microsoft.com/office/drawing/2014/main" id="{D5B8238E-3DE1-4DAB-AF7C-FC57A577F28E}"/>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sp>
        <p:nvSpPr>
          <p:cNvPr id="112643" name="Text Box 2">
            <a:extLst>
              <a:ext uri="{FF2B5EF4-FFF2-40B4-BE49-F238E27FC236}">
                <a16:creationId xmlns:a16="http://schemas.microsoft.com/office/drawing/2014/main" id="{838E062F-7028-40A9-BA77-32315AD3D24E}"/>
              </a:ext>
            </a:extLst>
          </p:cNvPr>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pic>
        <p:nvPicPr>
          <p:cNvPr id="112644" name="Picture 3">
            <a:extLst>
              <a:ext uri="{FF2B5EF4-FFF2-40B4-BE49-F238E27FC236}">
                <a16:creationId xmlns:a16="http://schemas.microsoft.com/office/drawing/2014/main" id="{6603D503-9664-48C1-AC79-652522C305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692150"/>
            <a:ext cx="5761037" cy="5041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1">
            <a:extLst>
              <a:ext uri="{FF2B5EF4-FFF2-40B4-BE49-F238E27FC236}">
                <a16:creationId xmlns:a16="http://schemas.microsoft.com/office/drawing/2014/main" id="{2F1C4632-0855-4A2C-9B2E-69380EA90E5F}"/>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sp>
        <p:nvSpPr>
          <p:cNvPr id="114691" name="Text Box 2">
            <a:extLst>
              <a:ext uri="{FF2B5EF4-FFF2-40B4-BE49-F238E27FC236}">
                <a16:creationId xmlns:a16="http://schemas.microsoft.com/office/drawing/2014/main" id="{1F070858-F392-4967-AF61-778DB1F4E4F9}"/>
              </a:ext>
            </a:extLst>
          </p:cNvPr>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pic>
        <p:nvPicPr>
          <p:cNvPr id="114692" name="Picture 3">
            <a:extLst>
              <a:ext uri="{FF2B5EF4-FFF2-40B4-BE49-F238E27FC236}">
                <a16:creationId xmlns:a16="http://schemas.microsoft.com/office/drawing/2014/main" id="{E29FF658-3BE4-45FA-8534-D17981F30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549275"/>
            <a:ext cx="7777162" cy="5543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1">
            <a:extLst>
              <a:ext uri="{FF2B5EF4-FFF2-40B4-BE49-F238E27FC236}">
                <a16:creationId xmlns:a16="http://schemas.microsoft.com/office/drawing/2014/main" id="{18D53AF6-C596-4980-9805-29DD3A2A4E88}"/>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sp>
        <p:nvSpPr>
          <p:cNvPr id="116739" name="Text Box 2">
            <a:extLst>
              <a:ext uri="{FF2B5EF4-FFF2-40B4-BE49-F238E27FC236}">
                <a16:creationId xmlns:a16="http://schemas.microsoft.com/office/drawing/2014/main" id="{1BD13A7D-27E2-44E7-A538-4BCA5CCB2BCF}"/>
              </a:ext>
            </a:extLst>
          </p:cNvPr>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pic>
        <p:nvPicPr>
          <p:cNvPr id="116740" name="Picture 3">
            <a:extLst>
              <a:ext uri="{FF2B5EF4-FFF2-40B4-BE49-F238E27FC236}">
                <a16:creationId xmlns:a16="http://schemas.microsoft.com/office/drawing/2014/main" id="{FA999936-FB6D-4EBD-B438-D2F2231D00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8513" y="-387350"/>
            <a:ext cx="5270500" cy="784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
            <a:extLst>
              <a:ext uri="{FF2B5EF4-FFF2-40B4-BE49-F238E27FC236}">
                <a16:creationId xmlns:a16="http://schemas.microsoft.com/office/drawing/2014/main" id="{4C0AF5CC-6723-4E27-AFE4-E3F0B43DAFA1}"/>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sp>
        <p:nvSpPr>
          <p:cNvPr id="11267" name="Text Box 2">
            <a:extLst>
              <a:ext uri="{FF2B5EF4-FFF2-40B4-BE49-F238E27FC236}">
                <a16:creationId xmlns:a16="http://schemas.microsoft.com/office/drawing/2014/main" id="{83EF8F56-AA5A-45AB-AC7F-F29C317CE2A7}"/>
              </a:ext>
            </a:extLst>
          </p:cNvPr>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pic>
        <p:nvPicPr>
          <p:cNvPr id="11268" name="Picture 3">
            <a:extLst>
              <a:ext uri="{FF2B5EF4-FFF2-40B4-BE49-F238E27FC236}">
                <a16:creationId xmlns:a16="http://schemas.microsoft.com/office/drawing/2014/main" id="{C710DEC0-2C40-4DE8-900B-09026EC5D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33375"/>
            <a:ext cx="8137525" cy="5688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1">
            <a:extLst>
              <a:ext uri="{FF2B5EF4-FFF2-40B4-BE49-F238E27FC236}">
                <a16:creationId xmlns:a16="http://schemas.microsoft.com/office/drawing/2014/main" id="{C55BFA33-375A-4226-937A-5FA1A60921FE}"/>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sp>
        <p:nvSpPr>
          <p:cNvPr id="118787" name="Text Box 2">
            <a:extLst>
              <a:ext uri="{FF2B5EF4-FFF2-40B4-BE49-F238E27FC236}">
                <a16:creationId xmlns:a16="http://schemas.microsoft.com/office/drawing/2014/main" id="{EEA98C0C-7B88-495C-8AA8-F97E807E6E80}"/>
              </a:ext>
            </a:extLst>
          </p:cNvPr>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pic>
        <p:nvPicPr>
          <p:cNvPr id="118788" name="Picture 3">
            <a:extLst>
              <a:ext uri="{FF2B5EF4-FFF2-40B4-BE49-F238E27FC236}">
                <a16:creationId xmlns:a16="http://schemas.microsoft.com/office/drawing/2014/main" id="{A00649A0-E9C8-4B4F-930B-6BA2623084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88913"/>
            <a:ext cx="6121400" cy="64087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1">
            <a:extLst>
              <a:ext uri="{FF2B5EF4-FFF2-40B4-BE49-F238E27FC236}">
                <a16:creationId xmlns:a16="http://schemas.microsoft.com/office/drawing/2014/main" id="{4A182F90-DA23-49E4-B9EB-7B98635F18DE}"/>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sp>
        <p:nvSpPr>
          <p:cNvPr id="120835" name="Text Box 2">
            <a:extLst>
              <a:ext uri="{FF2B5EF4-FFF2-40B4-BE49-F238E27FC236}">
                <a16:creationId xmlns:a16="http://schemas.microsoft.com/office/drawing/2014/main" id="{A1E6D1AB-25F4-42AE-B71C-FC756E8D42F4}"/>
              </a:ext>
            </a:extLst>
          </p:cNvPr>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pic>
        <p:nvPicPr>
          <p:cNvPr id="120836" name="Picture 3">
            <a:extLst>
              <a:ext uri="{FF2B5EF4-FFF2-40B4-BE49-F238E27FC236}">
                <a16:creationId xmlns:a16="http://schemas.microsoft.com/office/drawing/2014/main" id="{02171109-8015-443F-ACFA-4DB2CAB7E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33375"/>
            <a:ext cx="7993062" cy="583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1">
            <a:extLst>
              <a:ext uri="{FF2B5EF4-FFF2-40B4-BE49-F238E27FC236}">
                <a16:creationId xmlns:a16="http://schemas.microsoft.com/office/drawing/2014/main" id="{C8F606DF-3A87-48D3-9D57-EA8B03755FEB}"/>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pic>
        <p:nvPicPr>
          <p:cNvPr id="122883" name="Picture 2">
            <a:extLst>
              <a:ext uri="{FF2B5EF4-FFF2-40B4-BE49-F238E27FC236}">
                <a16:creationId xmlns:a16="http://schemas.microsoft.com/office/drawing/2014/main" id="{E7D2AE04-BC62-4F08-9E82-D291F405D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04813"/>
            <a:ext cx="8064500" cy="583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1">
            <a:extLst>
              <a:ext uri="{FF2B5EF4-FFF2-40B4-BE49-F238E27FC236}">
                <a16:creationId xmlns:a16="http://schemas.microsoft.com/office/drawing/2014/main" id="{89623AFE-009E-49A6-89C0-4796B52B8B08}"/>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pic>
        <p:nvPicPr>
          <p:cNvPr id="124931" name="Picture 2">
            <a:extLst>
              <a:ext uri="{FF2B5EF4-FFF2-40B4-BE49-F238E27FC236}">
                <a16:creationId xmlns:a16="http://schemas.microsoft.com/office/drawing/2014/main" id="{6144F519-739B-49A0-9600-A952FA5485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549275"/>
            <a:ext cx="7993062" cy="5688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1">
            <a:extLst>
              <a:ext uri="{FF2B5EF4-FFF2-40B4-BE49-F238E27FC236}">
                <a16:creationId xmlns:a16="http://schemas.microsoft.com/office/drawing/2014/main" id="{BCD44259-54EC-4105-AA48-84D6E3B495CB}"/>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Noto Sans CJK SC Regular"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Regular"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Regular"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9pPr>
          </a:lstStyle>
          <a:p>
            <a:pPr algn="ctr" eaLnBrk="1" hangingPunct="1">
              <a:spcBef>
                <a:spcPct val="0"/>
              </a:spcBef>
              <a:buClrTx/>
              <a:buFontTx/>
              <a:buNone/>
            </a:pPr>
            <a:r>
              <a:rPr lang="de-CH" altLang="de-DE" sz="4400"/>
              <a:t>Brasilien</a:t>
            </a:r>
          </a:p>
        </p:txBody>
      </p:sp>
      <p:pic>
        <p:nvPicPr>
          <p:cNvPr id="126979" name="Picture 2">
            <a:extLst>
              <a:ext uri="{FF2B5EF4-FFF2-40B4-BE49-F238E27FC236}">
                <a16:creationId xmlns:a16="http://schemas.microsoft.com/office/drawing/2014/main" id="{B6430A9A-5B63-4FF7-945F-84EAC701A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412875"/>
            <a:ext cx="5895975" cy="5200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el 1">
            <a:extLst>
              <a:ext uri="{FF2B5EF4-FFF2-40B4-BE49-F238E27FC236}">
                <a16:creationId xmlns:a16="http://schemas.microsoft.com/office/drawing/2014/main" id="{D4CD82C0-4DAF-4CFE-B6CB-90922208CAF5}"/>
              </a:ext>
            </a:extLst>
          </p:cNvPr>
          <p:cNvSpPr>
            <a:spLocks noGrp="1" noChangeArrowheads="1"/>
          </p:cNvSpPr>
          <p:nvPr>
            <p:ph type="title"/>
          </p:nvPr>
        </p:nvSpPr>
        <p:spPr/>
        <p:txBody>
          <a:bodyPr/>
          <a:lstStyle/>
          <a:p>
            <a:r>
              <a:rPr lang="de-CH" altLang="de-DE"/>
              <a:t>Familie Heinzmann in Brasilien</a:t>
            </a:r>
          </a:p>
        </p:txBody>
      </p:sp>
      <p:pic>
        <p:nvPicPr>
          <p:cNvPr id="129027" name="Inhaltsplatzhalter 4">
            <a:extLst>
              <a:ext uri="{FF2B5EF4-FFF2-40B4-BE49-F238E27FC236}">
                <a16:creationId xmlns:a16="http://schemas.microsoft.com/office/drawing/2014/main" id="{C6185DBD-C7D6-42E9-AB4F-2A20E7ECDB2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43050" y="1600200"/>
            <a:ext cx="6056313" cy="4524375"/>
          </a:xfr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1">
            <a:extLst>
              <a:ext uri="{FF2B5EF4-FFF2-40B4-BE49-F238E27FC236}">
                <a16:creationId xmlns:a16="http://schemas.microsoft.com/office/drawing/2014/main" id="{8536ACFE-77E3-4D52-BCBC-25E4B16D33BD}"/>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sp>
        <p:nvSpPr>
          <p:cNvPr id="130051" name="Text Box 2">
            <a:extLst>
              <a:ext uri="{FF2B5EF4-FFF2-40B4-BE49-F238E27FC236}">
                <a16:creationId xmlns:a16="http://schemas.microsoft.com/office/drawing/2014/main" id="{722023EF-7C6A-4304-9F34-22605C88BC94}"/>
              </a:ext>
            </a:extLst>
          </p:cNvPr>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pic>
        <p:nvPicPr>
          <p:cNvPr id="130052" name="Picture 3">
            <a:extLst>
              <a:ext uri="{FF2B5EF4-FFF2-40B4-BE49-F238E27FC236}">
                <a16:creationId xmlns:a16="http://schemas.microsoft.com/office/drawing/2014/main" id="{15C1F9A5-B8B1-47F6-AFA9-2A692BBBC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3375"/>
            <a:ext cx="7848600" cy="5759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1">
            <a:extLst>
              <a:ext uri="{FF2B5EF4-FFF2-40B4-BE49-F238E27FC236}">
                <a16:creationId xmlns:a16="http://schemas.microsoft.com/office/drawing/2014/main" id="{69E86253-C334-4D63-A5B5-FF2D5DEE6EB8}"/>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sp>
        <p:nvSpPr>
          <p:cNvPr id="132099" name="Text Box 2">
            <a:extLst>
              <a:ext uri="{FF2B5EF4-FFF2-40B4-BE49-F238E27FC236}">
                <a16:creationId xmlns:a16="http://schemas.microsoft.com/office/drawing/2014/main" id="{C434A605-3972-4955-8321-CA55315A27E5}"/>
              </a:ext>
            </a:extLst>
          </p:cNvPr>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pic>
        <p:nvPicPr>
          <p:cNvPr id="132100" name="Picture 3">
            <a:extLst>
              <a:ext uri="{FF2B5EF4-FFF2-40B4-BE49-F238E27FC236}">
                <a16:creationId xmlns:a16="http://schemas.microsoft.com/office/drawing/2014/main" id="{1FABC549-B045-4B63-B531-637FB02F20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404813"/>
            <a:ext cx="7991475" cy="5616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1">
            <a:extLst>
              <a:ext uri="{FF2B5EF4-FFF2-40B4-BE49-F238E27FC236}">
                <a16:creationId xmlns:a16="http://schemas.microsoft.com/office/drawing/2014/main" id="{235F5D7B-99F0-439D-962A-A74996F7A3D7}"/>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sp>
        <p:nvSpPr>
          <p:cNvPr id="134147" name="Text Box 2">
            <a:extLst>
              <a:ext uri="{FF2B5EF4-FFF2-40B4-BE49-F238E27FC236}">
                <a16:creationId xmlns:a16="http://schemas.microsoft.com/office/drawing/2014/main" id="{9BDC86B5-9E01-4A79-800A-5781C899A014}"/>
              </a:ext>
            </a:extLst>
          </p:cNvPr>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pic>
        <p:nvPicPr>
          <p:cNvPr id="134148" name="Picture 3">
            <a:extLst>
              <a:ext uri="{FF2B5EF4-FFF2-40B4-BE49-F238E27FC236}">
                <a16:creationId xmlns:a16="http://schemas.microsoft.com/office/drawing/2014/main" id="{20690478-57C3-4BB4-A929-B1C0605C40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33375"/>
            <a:ext cx="7848600" cy="59039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1">
            <a:extLst>
              <a:ext uri="{FF2B5EF4-FFF2-40B4-BE49-F238E27FC236}">
                <a16:creationId xmlns:a16="http://schemas.microsoft.com/office/drawing/2014/main" id="{58F41AC7-5F35-43F8-9AC1-00375457A509}"/>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sp>
        <p:nvSpPr>
          <p:cNvPr id="136195" name="Text Box 2">
            <a:extLst>
              <a:ext uri="{FF2B5EF4-FFF2-40B4-BE49-F238E27FC236}">
                <a16:creationId xmlns:a16="http://schemas.microsoft.com/office/drawing/2014/main" id="{2EFBD818-2475-48F8-8740-9D7B83251C2C}"/>
              </a:ext>
            </a:extLst>
          </p:cNvPr>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pic>
        <p:nvPicPr>
          <p:cNvPr id="136196" name="Picture 3">
            <a:extLst>
              <a:ext uri="{FF2B5EF4-FFF2-40B4-BE49-F238E27FC236}">
                <a16:creationId xmlns:a16="http://schemas.microsoft.com/office/drawing/2014/main" id="{2C577519-834D-41E8-8EED-A025CF0DD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404813"/>
            <a:ext cx="7920038" cy="5688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
            <a:extLst>
              <a:ext uri="{FF2B5EF4-FFF2-40B4-BE49-F238E27FC236}">
                <a16:creationId xmlns:a16="http://schemas.microsoft.com/office/drawing/2014/main" id="{EEB5F78F-C21B-4FBC-8999-41C680043E7E}"/>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Noto Sans CJK SC Regular"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Regular"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Regular"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9pPr>
          </a:lstStyle>
          <a:p>
            <a:pPr algn="ctr" eaLnBrk="1" hangingPunct="1">
              <a:spcBef>
                <a:spcPct val="0"/>
              </a:spcBef>
              <a:buClrTx/>
              <a:buFontTx/>
              <a:buNone/>
            </a:pPr>
            <a:r>
              <a:rPr lang="de-CH" altLang="de-DE" sz="4400"/>
              <a:t>Das Walserdorf Rimella</a:t>
            </a:r>
          </a:p>
        </p:txBody>
      </p:sp>
      <p:pic>
        <p:nvPicPr>
          <p:cNvPr id="13315" name="Picture 2">
            <a:extLst>
              <a:ext uri="{FF2B5EF4-FFF2-40B4-BE49-F238E27FC236}">
                <a16:creationId xmlns:a16="http://schemas.microsoft.com/office/drawing/2014/main" id="{598F8B06-DD3C-44B5-B178-B18F0A40C6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2565400"/>
            <a:ext cx="5059363" cy="353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1">
            <a:extLst>
              <a:ext uri="{FF2B5EF4-FFF2-40B4-BE49-F238E27FC236}">
                <a16:creationId xmlns:a16="http://schemas.microsoft.com/office/drawing/2014/main" id="{FE10E52B-14E2-4178-8F55-C289BEFD0FF0}"/>
              </a:ext>
            </a:extLst>
          </p:cNvPr>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sp>
        <p:nvSpPr>
          <p:cNvPr id="138243" name="Text Box 2">
            <a:extLst>
              <a:ext uri="{FF2B5EF4-FFF2-40B4-BE49-F238E27FC236}">
                <a16:creationId xmlns:a16="http://schemas.microsoft.com/office/drawing/2014/main" id="{9F6B63FB-B541-419D-8811-0EBDC3AEF2A2}"/>
              </a:ext>
            </a:extLst>
          </p:cNvPr>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CH" altLang="de-DE"/>
          </a:p>
        </p:txBody>
      </p:sp>
      <p:pic>
        <p:nvPicPr>
          <p:cNvPr id="138244" name="Picture 3">
            <a:extLst>
              <a:ext uri="{FF2B5EF4-FFF2-40B4-BE49-F238E27FC236}">
                <a16:creationId xmlns:a16="http://schemas.microsoft.com/office/drawing/2014/main" id="{62F0AF81-817A-4859-9235-C977CECA8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476250"/>
            <a:ext cx="7488238" cy="5616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1">
            <a:extLst>
              <a:ext uri="{FF2B5EF4-FFF2-40B4-BE49-F238E27FC236}">
                <a16:creationId xmlns:a16="http://schemas.microsoft.com/office/drawing/2014/main" id="{0ABB209C-3A70-4E8C-94B2-935D5A770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196975"/>
            <a:ext cx="4608512" cy="4464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Noto Sans CJK SC Regular"/>
      </a:majorFont>
      <a:minorFont>
        <a:latin typeface="Arial"/>
        <a:ea typeface=""/>
        <a:cs typeface="Noto Sans CJK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1800" b="0" i="0" u="none" strike="noStrike" cap="none" normalizeH="0" baseline="0" smtClean="0">
            <a:ln>
              <a:noFill/>
            </a:ln>
            <a:solidFill>
              <a:schemeClr val="bg1"/>
            </a:solidFill>
            <a:effectLst/>
            <a:latin typeface="Arial" panose="020B0604020202020204" pitchFamily="34" charset="0"/>
            <a:cs typeface="Noto Sans CJK SC Regular"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1800" b="0" i="0" u="none" strike="noStrike" cap="none" normalizeH="0" baseline="0" smtClean="0">
            <a:ln>
              <a:noFill/>
            </a:ln>
            <a:solidFill>
              <a:schemeClr val="bg1"/>
            </a:solidFill>
            <a:effectLst/>
            <a:latin typeface="Arial" panose="020B0604020202020204" pitchFamily="34" charset="0"/>
            <a:cs typeface="Noto Sans CJK SC Regular" charset="0"/>
          </a:defRPr>
        </a:defPPr>
      </a:lstStyle>
    </a:lnDef>
  </a:objectDefaults>
  <a:extraClrSchemeLst>
    <a:extraClrScheme>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107</Words>
  <Application>Microsoft Office PowerPoint</Application>
  <PresentationFormat>Bildschirmpräsentation (4:3)</PresentationFormat>
  <Paragraphs>38</Paragraphs>
  <Slides>91</Slides>
  <Notes>45</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91</vt:i4>
      </vt:variant>
    </vt:vector>
  </HeadingPairs>
  <TitlesOfParts>
    <vt:vector size="96" baseType="lpstr">
      <vt:lpstr>Arial</vt:lpstr>
      <vt:lpstr>Noto Sans CJK SC Regular</vt:lpstr>
      <vt:lpstr>Times New Roman</vt:lpstr>
      <vt:lpstr>DejaVu Sans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Rimella «Zer Chilcha»</vt:lpstr>
      <vt:lpstr>PowerPoint-Präsentation</vt:lpstr>
      <vt:lpstr>Der Ausbruch des Vulkans Tambora in Indonesien 1815</vt:lpstr>
      <vt:lpstr>PowerPoint-Präsentation</vt:lpstr>
      <vt:lpstr>PowerPoint-Präsentation</vt:lpstr>
      <vt:lpstr>PowerPoint-Präsentation</vt:lpstr>
      <vt:lpstr>PowerPoint-Präsentation</vt:lpstr>
      <vt:lpstr>Gründe der Walliser Auswanderung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Sädilti</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Familie Heinzmann in Brasilien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subject/>
  <dc:creator>*</dc:creator>
  <cp:keywords/>
  <dc:description/>
  <cp:lastModifiedBy>Vomsattel Jonas - Student</cp:lastModifiedBy>
  <cp:revision>70</cp:revision>
  <cp:lastPrinted>1601-01-01T00:00:00Z</cp:lastPrinted>
  <dcterms:created xsi:type="dcterms:W3CDTF">2009-04-04T14:56:17Z</dcterms:created>
  <dcterms:modified xsi:type="dcterms:W3CDTF">2019-12-02T16:42:16Z</dcterms:modified>
</cp:coreProperties>
</file>